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Lst>
  <p:notesMasterIdLst>
    <p:notesMasterId r:id="rId6"/>
  </p:notesMasterIdLst>
  <p:handoutMasterIdLst>
    <p:handoutMasterId r:id="rId7"/>
  </p:handoutMasterIdLst>
  <p:sldIdLst>
    <p:sldId id="299" r:id="rId3"/>
    <p:sldId id="305" r:id="rId4"/>
    <p:sldId id="346" r:id="rId5"/>
  </p:sldIdLst>
  <p:sldSz cx="6858000" cy="12188825"/>
  <p:notesSz cx="6858000" cy="9144000"/>
  <p:custDataLst>
    <p:tags r:id="rId8"/>
  </p:custDataLst>
  <p:defaultTextStyle>
    <a:defPPr>
      <a:defRPr lang="zh-CN"/>
    </a:defPPr>
    <a:lvl1pPr marL="0" algn="l" defTabSz="1088390" rtl="0" eaLnBrk="1" latinLnBrk="0" hangingPunct="1">
      <a:defRPr sz="2100" kern="1200">
        <a:solidFill>
          <a:schemeClr val="tx1"/>
        </a:solidFill>
        <a:latin typeface="+mn-lt"/>
        <a:ea typeface="+mn-ea"/>
        <a:cs typeface="+mn-cs"/>
      </a:defRPr>
    </a:lvl1pPr>
    <a:lvl2pPr marL="544195" algn="l" defTabSz="1088390" rtl="0" eaLnBrk="1" latinLnBrk="0" hangingPunct="1">
      <a:defRPr sz="2100" kern="1200">
        <a:solidFill>
          <a:schemeClr val="tx1"/>
        </a:solidFill>
        <a:latin typeface="+mn-lt"/>
        <a:ea typeface="+mn-ea"/>
        <a:cs typeface="+mn-cs"/>
      </a:defRPr>
    </a:lvl2pPr>
    <a:lvl3pPr marL="1088390" algn="l" defTabSz="1088390" rtl="0" eaLnBrk="1" latinLnBrk="0" hangingPunct="1">
      <a:defRPr sz="2100" kern="1200">
        <a:solidFill>
          <a:schemeClr val="tx1"/>
        </a:solidFill>
        <a:latin typeface="+mn-lt"/>
        <a:ea typeface="+mn-ea"/>
        <a:cs typeface="+mn-cs"/>
      </a:defRPr>
    </a:lvl3pPr>
    <a:lvl4pPr marL="1632585" algn="l" defTabSz="1088390" rtl="0" eaLnBrk="1" latinLnBrk="0" hangingPunct="1">
      <a:defRPr sz="2100" kern="1200">
        <a:solidFill>
          <a:schemeClr val="tx1"/>
        </a:solidFill>
        <a:latin typeface="+mn-lt"/>
        <a:ea typeface="+mn-ea"/>
        <a:cs typeface="+mn-cs"/>
      </a:defRPr>
    </a:lvl4pPr>
    <a:lvl5pPr marL="2176780" algn="l" defTabSz="1088390" rtl="0" eaLnBrk="1" latinLnBrk="0" hangingPunct="1">
      <a:defRPr sz="2100" kern="1200">
        <a:solidFill>
          <a:schemeClr val="tx1"/>
        </a:solidFill>
        <a:latin typeface="+mn-lt"/>
        <a:ea typeface="+mn-ea"/>
        <a:cs typeface="+mn-cs"/>
      </a:defRPr>
    </a:lvl5pPr>
    <a:lvl6pPr marL="2720975" algn="l" defTabSz="1088390" rtl="0" eaLnBrk="1" latinLnBrk="0" hangingPunct="1">
      <a:defRPr sz="2100" kern="1200">
        <a:solidFill>
          <a:schemeClr val="tx1"/>
        </a:solidFill>
        <a:latin typeface="+mn-lt"/>
        <a:ea typeface="+mn-ea"/>
        <a:cs typeface="+mn-cs"/>
      </a:defRPr>
    </a:lvl6pPr>
    <a:lvl7pPr marL="3265805" algn="l" defTabSz="1088390" rtl="0" eaLnBrk="1" latinLnBrk="0" hangingPunct="1">
      <a:defRPr sz="2100" kern="1200">
        <a:solidFill>
          <a:schemeClr val="tx1"/>
        </a:solidFill>
        <a:latin typeface="+mn-lt"/>
        <a:ea typeface="+mn-ea"/>
        <a:cs typeface="+mn-cs"/>
      </a:defRPr>
    </a:lvl7pPr>
    <a:lvl8pPr marL="3810000" algn="l" defTabSz="1088390" rtl="0" eaLnBrk="1" latinLnBrk="0" hangingPunct="1">
      <a:defRPr sz="2100" kern="1200">
        <a:solidFill>
          <a:schemeClr val="tx1"/>
        </a:solidFill>
        <a:latin typeface="+mn-lt"/>
        <a:ea typeface="+mn-ea"/>
        <a:cs typeface="+mn-cs"/>
      </a:defRPr>
    </a:lvl8pPr>
    <a:lvl9pPr marL="4354195" algn="l" defTabSz="1088390"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5DA17F"/>
    <a:srgbClr val="31AD81"/>
    <a:srgbClr val="00D2C3"/>
    <a:srgbClr val="02B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98" autoAdjust="0"/>
    <p:restoredTop sz="89952" autoAdjust="0"/>
  </p:normalViewPr>
  <p:slideViewPr>
    <p:cSldViewPr>
      <p:cViewPr>
        <p:scale>
          <a:sx n="66" d="100"/>
          <a:sy n="66" d="100"/>
        </p:scale>
        <p:origin x="-1688" y="2356"/>
      </p:cViewPr>
      <p:guideLst>
        <p:guide orient="horz" pos="3832"/>
        <p:guide pos="2193"/>
      </p:guideLst>
    </p:cSldViewPr>
  </p:slideViewPr>
  <p:notesTextViewPr>
    <p:cViewPr>
      <p:scale>
        <a:sx n="1" d="1"/>
        <a:sy n="1" d="1"/>
      </p:scale>
      <p:origin x="0" y="0"/>
    </p:cViewPr>
  </p:notesTextViewPr>
  <p:sorterViewPr>
    <p:cViewPr>
      <p:scale>
        <a:sx n="50" d="100"/>
        <a:sy n="50" d="100"/>
      </p:scale>
      <p:origin x="0" y="0"/>
    </p:cViewPr>
  </p:sorterViewPr>
  <p:notesViewPr>
    <p:cSldViewPr>
      <p:cViewPr varScale="1">
        <p:scale>
          <a:sx n="67" d="100"/>
          <a:sy n="67" d="100"/>
        </p:scale>
        <p:origin x="2266" y="77"/>
      </p:cViewPr>
      <p:guideLst>
        <p:guide orient="horz" pos="2875"/>
        <p:guide pos="219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1.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C4C6D74-F5B1-4A08-B6F8-7A7CCDFA3D04}" type="datetimeFigureOut">
              <a:rPr lang="zh-CN" altLang="en-US" smtClean="0"/>
              <a:t>2022/10/24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E13B8B8-4E41-43E9-8065-6555EE3831D9}" type="slidenum">
              <a:rPr lang="zh-CN" altLang="en-US" smtClean="0"/>
              <a:t>‹#›</a:t>
            </a:fld>
            <a:endParaRPr lang="zh-CN" altLang="en-US"/>
          </a:p>
        </p:txBody>
      </p:sp>
    </p:spTree>
    <p:extLst>
      <p:ext uri="{BB962C8B-B14F-4D97-AF65-F5344CB8AC3E}">
        <p14:creationId xmlns:p14="http://schemas.microsoft.com/office/powerpoint/2010/main" val="33559815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C011C5-6A7B-4A1D-9DDF-A4CD71EA02F2}" type="datetimeFigureOut">
              <a:rPr lang="zh-CN" altLang="en-US" smtClean="0"/>
              <a:t>2022/10/24</a:t>
            </a:fld>
            <a:endParaRPr lang="zh-CN" altLang="en-US"/>
          </a:p>
        </p:txBody>
      </p:sp>
      <p:sp>
        <p:nvSpPr>
          <p:cNvPr id="4" name="幻灯片图像占位符 3"/>
          <p:cNvSpPr>
            <a:spLocks noGrp="1" noRot="1" noChangeAspect="1"/>
          </p:cNvSpPr>
          <p:nvPr>
            <p:ph type="sldImg" idx="2"/>
          </p:nvPr>
        </p:nvSpPr>
        <p:spPr>
          <a:xfrm>
            <a:off x="2464404" y="685800"/>
            <a:ext cx="1929192"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E435A6-09D2-4ABC-903D-BAA221EEE208}" type="slidenum">
              <a:rPr lang="zh-CN" altLang="en-US" smtClean="0"/>
              <a:t>‹#›</a:t>
            </a:fld>
            <a:endParaRPr lang="zh-CN" altLang="en-US"/>
          </a:p>
        </p:txBody>
      </p:sp>
    </p:spTree>
    <p:extLst>
      <p:ext uri="{BB962C8B-B14F-4D97-AF65-F5344CB8AC3E}">
        <p14:creationId xmlns:p14="http://schemas.microsoft.com/office/powerpoint/2010/main" val="1793655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E435A6-09D2-4ABC-903D-BAA221EEE208}"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63800" y="685800"/>
            <a:ext cx="1930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6E435A6-09D2-4ABC-903D-BAA221EEE208}"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63800" y="685800"/>
            <a:ext cx="19304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6E435A6-09D2-4ABC-903D-BAA221EEE208}" type="slidenum">
              <a:rPr lang="zh-CN" altLang="en-US" smtClean="0"/>
              <a:t>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8_Title Slide">
    <p:spTree>
      <p:nvGrpSpPr>
        <p:cNvPr id="1" name=""/>
        <p:cNvGrpSpPr/>
        <p:nvPr/>
      </p:nvGrpSpPr>
      <p:grpSpPr>
        <a:xfrm>
          <a:off x="0" y="0"/>
          <a:ext cx="0" cy="0"/>
          <a:chOff x="0" y="0"/>
          <a:chExt cx="0" cy="0"/>
        </a:xfrm>
      </p:grpSpPr>
      <p:sp>
        <p:nvSpPr>
          <p:cNvPr id="6" name="Picture Placeholder 2"/>
          <p:cNvSpPr>
            <a:spLocks noGrp="1"/>
          </p:cNvSpPr>
          <p:nvPr>
            <p:ph type="pic" sz="quarter" idx="12"/>
          </p:nvPr>
        </p:nvSpPr>
        <p:spPr>
          <a:xfrm>
            <a:off x="83410" y="4217142"/>
            <a:ext cx="2186071" cy="7731417"/>
          </a:xfrm>
          <a:prstGeom prst="rect">
            <a:avLst/>
          </a:prstGeom>
          <a:pattFill prst="lgCheck">
            <a:fgClr>
              <a:schemeClr val="bg1">
                <a:lumMod val="90000"/>
                <a:lumOff val="10000"/>
              </a:schemeClr>
            </a:fgClr>
            <a:bgClr>
              <a:schemeClr val="bg1"/>
            </a:bgClr>
          </a:pattFill>
        </p:spPr>
        <p:txBody>
          <a:bodyPr anchor="ctr"/>
          <a:lstStyle>
            <a:lvl1pPr algn="ctr">
              <a:defRPr/>
            </a:lvl1pPr>
          </a:lstStyle>
          <a:p>
            <a:endParaRPr lang="en-US"/>
          </a:p>
        </p:txBody>
      </p:sp>
      <p:sp>
        <p:nvSpPr>
          <p:cNvPr id="26" name="Picture Placeholder 2"/>
          <p:cNvSpPr>
            <a:spLocks noGrp="1"/>
          </p:cNvSpPr>
          <p:nvPr>
            <p:ph type="pic" sz="quarter" idx="14"/>
          </p:nvPr>
        </p:nvSpPr>
        <p:spPr>
          <a:xfrm>
            <a:off x="2338963" y="4217142"/>
            <a:ext cx="2186071" cy="3755886"/>
          </a:xfrm>
          <a:prstGeom prst="rect">
            <a:avLst/>
          </a:prstGeom>
          <a:pattFill prst="lgCheck">
            <a:fgClr>
              <a:schemeClr val="bg1">
                <a:lumMod val="90000"/>
                <a:lumOff val="10000"/>
              </a:schemeClr>
            </a:fgClr>
            <a:bgClr>
              <a:schemeClr val="bg1"/>
            </a:bgClr>
          </a:pattFill>
        </p:spPr>
        <p:txBody>
          <a:bodyPr anchor="ctr"/>
          <a:lstStyle>
            <a:lvl1pPr algn="ctr">
              <a:defRPr/>
            </a:lvl1pPr>
          </a:lstStyle>
          <a:p>
            <a:endParaRPr lang="en-US"/>
          </a:p>
        </p:txBody>
      </p:sp>
      <p:sp>
        <p:nvSpPr>
          <p:cNvPr id="27" name="Picture Placeholder 2"/>
          <p:cNvSpPr>
            <a:spLocks noGrp="1"/>
          </p:cNvSpPr>
          <p:nvPr>
            <p:ph type="pic" sz="quarter" idx="15"/>
          </p:nvPr>
        </p:nvSpPr>
        <p:spPr>
          <a:xfrm>
            <a:off x="2338963" y="8192670"/>
            <a:ext cx="2186071" cy="3755886"/>
          </a:xfrm>
          <a:prstGeom prst="rect">
            <a:avLst/>
          </a:prstGeom>
          <a:pattFill prst="lgCheck">
            <a:fgClr>
              <a:schemeClr val="bg1">
                <a:lumMod val="90000"/>
                <a:lumOff val="10000"/>
              </a:schemeClr>
            </a:fgClr>
            <a:bgClr>
              <a:schemeClr val="bg1"/>
            </a:bgClr>
          </a:pattFill>
        </p:spPr>
        <p:txBody>
          <a:bodyPr anchor="ctr"/>
          <a:lstStyle>
            <a:lvl1pPr algn="ctr">
              <a:defRPr/>
            </a:lvl1pPr>
          </a:lstStyle>
          <a:p>
            <a:endParaRPr lang="en-US"/>
          </a:p>
        </p:txBody>
      </p:sp>
      <p:sp>
        <p:nvSpPr>
          <p:cNvPr id="30" name="Picture Placeholder 2"/>
          <p:cNvSpPr>
            <a:spLocks noGrp="1"/>
          </p:cNvSpPr>
          <p:nvPr>
            <p:ph type="pic" sz="quarter" idx="18"/>
          </p:nvPr>
        </p:nvSpPr>
        <p:spPr>
          <a:xfrm>
            <a:off x="4594518" y="8192670"/>
            <a:ext cx="2186071" cy="3755886"/>
          </a:xfrm>
          <a:prstGeom prst="rect">
            <a:avLst/>
          </a:prstGeom>
          <a:pattFill prst="lgCheck">
            <a:fgClr>
              <a:schemeClr val="bg1">
                <a:lumMod val="90000"/>
                <a:lumOff val="10000"/>
              </a:schemeClr>
            </a:fgClr>
            <a:bgClr>
              <a:schemeClr val="bg1"/>
            </a:bgClr>
          </a:pattFill>
        </p:spPr>
        <p:txBody>
          <a:bodyPr anchor="ctr"/>
          <a:lstStyle>
            <a:lvl1pPr algn="ctr">
              <a:defRPr/>
            </a:lvl1pPr>
          </a:lstStyle>
          <a:p>
            <a:endParaRPr lang="en-US"/>
          </a:p>
        </p:txBody>
      </p:sp>
      <p:sp>
        <p:nvSpPr>
          <p:cNvPr id="9" name="Picture Placeholder 2"/>
          <p:cNvSpPr>
            <a:spLocks noGrp="1"/>
          </p:cNvSpPr>
          <p:nvPr>
            <p:ph type="pic" sz="quarter" idx="19"/>
          </p:nvPr>
        </p:nvSpPr>
        <p:spPr>
          <a:xfrm>
            <a:off x="4594518" y="4217142"/>
            <a:ext cx="2186071" cy="3755886"/>
          </a:xfrm>
          <a:prstGeom prst="rect">
            <a:avLst/>
          </a:prstGeom>
          <a:pattFill prst="lgCheck">
            <a:fgClr>
              <a:schemeClr val="bg1">
                <a:lumMod val="90000"/>
                <a:lumOff val="10000"/>
              </a:schemeClr>
            </a:fgClr>
            <a:bgClr>
              <a:schemeClr val="bg1"/>
            </a:bgClr>
          </a:pattFill>
        </p:spPr>
        <p:txBody>
          <a:bodyPr anchor="ctr"/>
          <a:lstStyle>
            <a:lvl1pPr algn="ctr">
              <a:defRPr/>
            </a:lvl1p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71500" y="649014"/>
            <a:ext cx="5915179" cy="2356202"/>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71500" y="3245068"/>
            <a:ext cx="5915179" cy="7734549"/>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71500" y="11298478"/>
            <a:ext cx="1543090" cy="649014"/>
          </a:xfrm>
          <a:prstGeom prst="rect">
            <a:avLst/>
          </a:prstGeom>
        </p:spPr>
        <p:txBody>
          <a:bodyPr/>
          <a:lstStyle/>
          <a:p>
            <a:fld id="{0D6462A7-EE90-4408-B166-C30B9A1EF807}" type="datetimeFigureOut">
              <a:rPr lang="zh-CN" altLang="en-US" smtClean="0"/>
              <a:t>2022/10/24</a:t>
            </a:fld>
            <a:endParaRPr lang="zh-CN" altLang="en-US"/>
          </a:p>
        </p:txBody>
      </p:sp>
      <p:sp>
        <p:nvSpPr>
          <p:cNvPr id="5" name="页脚占位符 4"/>
          <p:cNvSpPr>
            <a:spLocks noGrp="1"/>
          </p:cNvSpPr>
          <p:nvPr>
            <p:ph type="ftr" sz="quarter" idx="11"/>
          </p:nvPr>
        </p:nvSpPr>
        <p:spPr>
          <a:xfrm>
            <a:off x="2271772" y="11298478"/>
            <a:ext cx="2314635" cy="64901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4843589" y="11298478"/>
            <a:ext cx="1543090" cy="649014"/>
          </a:xfrm>
          <a:prstGeom prst="rect">
            <a:avLst/>
          </a:prstGeom>
        </p:spPr>
        <p:txBody>
          <a:bodyPr/>
          <a:lstStyle/>
          <a:p>
            <a:fld id="{4042BB53-4CEE-4DD5-A75F-7B85DC262A6E}"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71500" y="649014"/>
            <a:ext cx="5915179" cy="2356202"/>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71500" y="3245068"/>
            <a:ext cx="5915179" cy="7734549"/>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71500" y="11298478"/>
            <a:ext cx="1543090" cy="649014"/>
          </a:xfrm>
          <a:prstGeom prst="rect">
            <a:avLst/>
          </a:prstGeom>
        </p:spPr>
        <p:txBody>
          <a:bodyPr/>
          <a:lstStyle/>
          <a:p>
            <a:fld id="{0D6462A7-EE90-4408-B166-C30B9A1EF807}" type="datetimeFigureOut">
              <a:rPr lang="zh-CN" altLang="en-US" smtClean="0"/>
              <a:t>2022/10/24</a:t>
            </a:fld>
            <a:endParaRPr lang="zh-CN" altLang="en-US"/>
          </a:p>
        </p:txBody>
      </p:sp>
      <p:sp>
        <p:nvSpPr>
          <p:cNvPr id="5" name="页脚占位符 4"/>
          <p:cNvSpPr>
            <a:spLocks noGrp="1"/>
          </p:cNvSpPr>
          <p:nvPr>
            <p:ph type="ftr" sz="quarter" idx="11"/>
          </p:nvPr>
        </p:nvSpPr>
        <p:spPr>
          <a:xfrm>
            <a:off x="2271772" y="11298478"/>
            <a:ext cx="2314635" cy="64901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4843589" y="11298478"/>
            <a:ext cx="1543090" cy="649014"/>
          </a:xfrm>
          <a:prstGeom prst="rect">
            <a:avLst/>
          </a:prstGeom>
        </p:spPr>
        <p:txBody>
          <a:bodyPr/>
          <a:lstStyle/>
          <a:p>
            <a:fld id="{4042BB53-4CEE-4DD5-A75F-7B85DC262A6E}" type="slidenum">
              <a:rPr lang="zh-CN" altLang="en-US" smtClean="0"/>
              <a:t>‹#›</a:t>
            </a:fld>
            <a:endParaRPr lang="zh-CN" altLang="en-US"/>
          </a:p>
        </p:txBody>
      </p:sp>
      <p:sp>
        <p:nvSpPr>
          <p:cNvPr id="8" name="TextBox 7"/>
          <p:cNvSpPr txBox="1"/>
          <p:nvPr userDrawn="1"/>
        </p:nvSpPr>
        <p:spPr>
          <a:xfrm>
            <a:off x="876907" y="11979703"/>
            <a:ext cx="810216" cy="12192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7" name="Picture 4" descr="C:\Users\Administrator\素材\2017\7\未标题-3.png"/>
          <p:cNvPicPr>
            <a:picLocks noChangeAspect="1" noChangeArrowheads="1"/>
          </p:cNvPicPr>
          <p:nvPr userDrawn="1"/>
        </p:nvPicPr>
        <p:blipFill>
          <a:blip r:embed="rId2" cstate="screen"/>
          <a:srcRect/>
          <a:stretch>
            <a:fillRect/>
          </a:stretch>
        </p:blipFill>
        <p:spPr bwMode="auto">
          <a:xfrm flipH="1">
            <a:off x="6242451" y="10829800"/>
            <a:ext cx="645521" cy="136036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Administrator\素材\2017\7\未标题-2.png"/>
          <p:cNvPicPr>
            <a:picLocks noChangeAspect="1" noChangeArrowheads="1"/>
          </p:cNvPicPr>
          <p:nvPr userDrawn="1"/>
        </p:nvPicPr>
        <p:blipFill>
          <a:blip r:embed="rId3" cstate="screen"/>
          <a:srcRect/>
          <a:stretch>
            <a:fillRect/>
          </a:stretch>
        </p:blipFill>
        <p:spPr bwMode="auto">
          <a:xfrm>
            <a:off x="107201" y="80712"/>
            <a:ext cx="474925" cy="1345484"/>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descr="中恒教育水印图-02"/>
          <p:cNvPicPr>
            <a:picLocks noChangeAspect="1"/>
          </p:cNvPicPr>
          <p:nvPr userDrawn="1"/>
        </p:nvPicPr>
        <p:blipFill>
          <a:blip r:embed="rId4"/>
          <a:stretch>
            <a:fillRect/>
          </a:stretch>
        </p:blipFill>
        <p:spPr>
          <a:xfrm>
            <a:off x="304165" y="2206625"/>
            <a:ext cx="1612265" cy="1093470"/>
          </a:xfrm>
          <a:prstGeom prst="rect">
            <a:avLst/>
          </a:prstGeom>
        </p:spPr>
      </p:pic>
      <p:pic>
        <p:nvPicPr>
          <p:cNvPr id="5" name="图片 4" descr="中恒教育水印图-02"/>
          <p:cNvPicPr>
            <a:picLocks noChangeAspect="1"/>
          </p:cNvPicPr>
          <p:nvPr userDrawn="1"/>
        </p:nvPicPr>
        <p:blipFill>
          <a:blip r:embed="rId4"/>
          <a:stretch>
            <a:fillRect/>
          </a:stretch>
        </p:blipFill>
        <p:spPr>
          <a:xfrm>
            <a:off x="1916430" y="2206625"/>
            <a:ext cx="1612265" cy="1093470"/>
          </a:xfrm>
          <a:prstGeom prst="rect">
            <a:avLst/>
          </a:prstGeom>
        </p:spPr>
      </p:pic>
      <p:pic>
        <p:nvPicPr>
          <p:cNvPr id="6" name="图片 5" descr="中恒教育水印图-02"/>
          <p:cNvPicPr>
            <a:picLocks noChangeAspect="1"/>
          </p:cNvPicPr>
          <p:nvPr userDrawn="1"/>
        </p:nvPicPr>
        <p:blipFill>
          <a:blip r:embed="rId4"/>
          <a:stretch>
            <a:fillRect/>
          </a:stretch>
        </p:blipFill>
        <p:spPr>
          <a:xfrm>
            <a:off x="3429000" y="2221230"/>
            <a:ext cx="1612265" cy="1093470"/>
          </a:xfrm>
          <a:prstGeom prst="rect">
            <a:avLst/>
          </a:prstGeom>
        </p:spPr>
      </p:pic>
      <p:pic>
        <p:nvPicPr>
          <p:cNvPr id="8" name="图片 7" descr="中恒教育水印图-02"/>
          <p:cNvPicPr>
            <a:picLocks noChangeAspect="1"/>
          </p:cNvPicPr>
          <p:nvPr userDrawn="1"/>
        </p:nvPicPr>
        <p:blipFill>
          <a:blip r:embed="rId4"/>
          <a:stretch>
            <a:fillRect/>
          </a:stretch>
        </p:blipFill>
        <p:spPr>
          <a:xfrm>
            <a:off x="4940935" y="2206625"/>
            <a:ext cx="1612265" cy="1093470"/>
          </a:xfrm>
          <a:prstGeom prst="rect">
            <a:avLst/>
          </a:prstGeom>
        </p:spPr>
      </p:pic>
      <p:pic>
        <p:nvPicPr>
          <p:cNvPr id="11" name="图片 10" descr="中恒教育水印图-02"/>
          <p:cNvPicPr>
            <a:picLocks noChangeAspect="1"/>
          </p:cNvPicPr>
          <p:nvPr userDrawn="1"/>
        </p:nvPicPr>
        <p:blipFill>
          <a:blip r:embed="rId4"/>
          <a:stretch>
            <a:fillRect/>
          </a:stretch>
        </p:blipFill>
        <p:spPr>
          <a:xfrm>
            <a:off x="2016760" y="5802630"/>
            <a:ext cx="1612265" cy="1093470"/>
          </a:xfrm>
          <a:prstGeom prst="rect">
            <a:avLst/>
          </a:prstGeom>
        </p:spPr>
      </p:pic>
      <p:pic>
        <p:nvPicPr>
          <p:cNvPr id="12" name="图片 11" descr="中恒教育水印图-02"/>
          <p:cNvPicPr>
            <a:picLocks noChangeAspect="1"/>
          </p:cNvPicPr>
          <p:nvPr userDrawn="1"/>
        </p:nvPicPr>
        <p:blipFill>
          <a:blip r:embed="rId4"/>
          <a:stretch>
            <a:fillRect/>
          </a:stretch>
        </p:blipFill>
        <p:spPr>
          <a:xfrm>
            <a:off x="5067935" y="3489325"/>
            <a:ext cx="1612265" cy="1093470"/>
          </a:xfrm>
          <a:prstGeom prst="rect">
            <a:avLst/>
          </a:prstGeom>
        </p:spPr>
      </p:pic>
      <p:pic>
        <p:nvPicPr>
          <p:cNvPr id="13" name="图片 12" descr="中恒教育水印图-02"/>
          <p:cNvPicPr>
            <a:picLocks noChangeAspect="1"/>
          </p:cNvPicPr>
          <p:nvPr userDrawn="1"/>
        </p:nvPicPr>
        <p:blipFill>
          <a:blip r:embed="rId4"/>
          <a:stretch>
            <a:fillRect/>
          </a:stretch>
        </p:blipFill>
        <p:spPr>
          <a:xfrm>
            <a:off x="3500755" y="3498850"/>
            <a:ext cx="1612265" cy="1093470"/>
          </a:xfrm>
          <a:prstGeom prst="rect">
            <a:avLst/>
          </a:prstGeom>
        </p:spPr>
      </p:pic>
      <p:pic>
        <p:nvPicPr>
          <p:cNvPr id="14" name="图片 13" descr="中恒教育水印图-02"/>
          <p:cNvPicPr>
            <a:picLocks noChangeAspect="1"/>
          </p:cNvPicPr>
          <p:nvPr userDrawn="1"/>
        </p:nvPicPr>
        <p:blipFill>
          <a:blip r:embed="rId4"/>
          <a:stretch>
            <a:fillRect/>
          </a:stretch>
        </p:blipFill>
        <p:spPr>
          <a:xfrm>
            <a:off x="1888490" y="3502660"/>
            <a:ext cx="1612265" cy="1093470"/>
          </a:xfrm>
          <a:prstGeom prst="rect">
            <a:avLst/>
          </a:prstGeom>
        </p:spPr>
      </p:pic>
      <p:pic>
        <p:nvPicPr>
          <p:cNvPr id="15" name="图片 14" descr="中恒教育水印图-02"/>
          <p:cNvPicPr>
            <a:picLocks noChangeAspect="1"/>
          </p:cNvPicPr>
          <p:nvPr userDrawn="1"/>
        </p:nvPicPr>
        <p:blipFill>
          <a:blip r:embed="rId4"/>
          <a:stretch>
            <a:fillRect/>
          </a:stretch>
        </p:blipFill>
        <p:spPr>
          <a:xfrm>
            <a:off x="332740" y="3502660"/>
            <a:ext cx="1612265" cy="1093470"/>
          </a:xfrm>
          <a:prstGeom prst="rect">
            <a:avLst/>
          </a:prstGeom>
        </p:spPr>
      </p:pic>
      <p:pic>
        <p:nvPicPr>
          <p:cNvPr id="16" name="图片 15" descr="中恒教育水印图-02"/>
          <p:cNvPicPr>
            <a:picLocks noChangeAspect="1"/>
          </p:cNvPicPr>
          <p:nvPr userDrawn="1"/>
        </p:nvPicPr>
        <p:blipFill>
          <a:blip r:embed="rId4"/>
          <a:stretch>
            <a:fillRect/>
          </a:stretch>
        </p:blipFill>
        <p:spPr>
          <a:xfrm>
            <a:off x="332740" y="8110855"/>
            <a:ext cx="1612265" cy="1093470"/>
          </a:xfrm>
          <a:prstGeom prst="rect">
            <a:avLst/>
          </a:prstGeom>
        </p:spPr>
      </p:pic>
      <p:pic>
        <p:nvPicPr>
          <p:cNvPr id="17" name="图片 16" descr="中恒教育水印图-02"/>
          <p:cNvPicPr>
            <a:picLocks noChangeAspect="1"/>
          </p:cNvPicPr>
          <p:nvPr userDrawn="1"/>
        </p:nvPicPr>
        <p:blipFill>
          <a:blip r:embed="rId4"/>
          <a:stretch>
            <a:fillRect/>
          </a:stretch>
        </p:blipFill>
        <p:spPr>
          <a:xfrm>
            <a:off x="332740" y="6958965"/>
            <a:ext cx="1612265" cy="1093470"/>
          </a:xfrm>
          <a:prstGeom prst="rect">
            <a:avLst/>
          </a:prstGeom>
        </p:spPr>
      </p:pic>
      <p:pic>
        <p:nvPicPr>
          <p:cNvPr id="18" name="图片 17" descr="中恒教育水印图-02"/>
          <p:cNvPicPr>
            <a:picLocks noChangeAspect="1"/>
          </p:cNvPicPr>
          <p:nvPr userDrawn="1"/>
        </p:nvPicPr>
        <p:blipFill>
          <a:blip r:embed="rId4"/>
          <a:stretch>
            <a:fillRect/>
          </a:stretch>
        </p:blipFill>
        <p:spPr>
          <a:xfrm>
            <a:off x="276225" y="5807075"/>
            <a:ext cx="1612265" cy="1093470"/>
          </a:xfrm>
          <a:prstGeom prst="rect">
            <a:avLst/>
          </a:prstGeom>
        </p:spPr>
      </p:pic>
      <p:pic>
        <p:nvPicPr>
          <p:cNvPr id="19" name="图片 18" descr="中恒教育水印图-02"/>
          <p:cNvPicPr>
            <a:picLocks noChangeAspect="1"/>
          </p:cNvPicPr>
          <p:nvPr userDrawn="1"/>
        </p:nvPicPr>
        <p:blipFill>
          <a:blip r:embed="rId4"/>
          <a:stretch>
            <a:fillRect/>
          </a:stretch>
        </p:blipFill>
        <p:spPr>
          <a:xfrm>
            <a:off x="404495" y="4654550"/>
            <a:ext cx="1612265" cy="1093470"/>
          </a:xfrm>
          <a:prstGeom prst="rect">
            <a:avLst/>
          </a:prstGeom>
        </p:spPr>
      </p:pic>
      <p:pic>
        <p:nvPicPr>
          <p:cNvPr id="20" name="图片 19" descr="中恒教育水印图-02"/>
          <p:cNvPicPr>
            <a:picLocks noChangeAspect="1"/>
          </p:cNvPicPr>
          <p:nvPr userDrawn="1"/>
        </p:nvPicPr>
        <p:blipFill>
          <a:blip r:embed="rId4"/>
          <a:stretch>
            <a:fillRect/>
          </a:stretch>
        </p:blipFill>
        <p:spPr>
          <a:xfrm>
            <a:off x="1916430" y="4652010"/>
            <a:ext cx="1612265" cy="1093470"/>
          </a:xfrm>
          <a:prstGeom prst="rect">
            <a:avLst/>
          </a:prstGeom>
        </p:spPr>
      </p:pic>
      <p:pic>
        <p:nvPicPr>
          <p:cNvPr id="21" name="图片 20" descr="中恒教育水印图-02"/>
          <p:cNvPicPr>
            <a:picLocks noChangeAspect="1"/>
          </p:cNvPicPr>
          <p:nvPr userDrawn="1"/>
        </p:nvPicPr>
        <p:blipFill>
          <a:blip r:embed="rId4"/>
          <a:stretch>
            <a:fillRect/>
          </a:stretch>
        </p:blipFill>
        <p:spPr>
          <a:xfrm>
            <a:off x="332740" y="10414635"/>
            <a:ext cx="1612265" cy="1093470"/>
          </a:xfrm>
          <a:prstGeom prst="rect">
            <a:avLst/>
          </a:prstGeom>
        </p:spPr>
      </p:pic>
      <p:pic>
        <p:nvPicPr>
          <p:cNvPr id="22" name="图片 21" descr="中恒教育水印图-02"/>
          <p:cNvPicPr>
            <a:picLocks noChangeAspect="1"/>
          </p:cNvPicPr>
          <p:nvPr userDrawn="1"/>
        </p:nvPicPr>
        <p:blipFill>
          <a:blip r:embed="rId4"/>
          <a:stretch>
            <a:fillRect/>
          </a:stretch>
        </p:blipFill>
        <p:spPr>
          <a:xfrm>
            <a:off x="332740" y="9263380"/>
            <a:ext cx="1612265" cy="1093470"/>
          </a:xfrm>
          <a:prstGeom prst="rect">
            <a:avLst/>
          </a:prstGeom>
        </p:spPr>
      </p:pic>
      <p:pic>
        <p:nvPicPr>
          <p:cNvPr id="23" name="图片 22" descr="中恒教育水印图-02"/>
          <p:cNvPicPr>
            <a:picLocks noChangeAspect="1"/>
          </p:cNvPicPr>
          <p:nvPr userDrawn="1"/>
        </p:nvPicPr>
        <p:blipFill>
          <a:blip r:embed="rId4"/>
          <a:stretch>
            <a:fillRect/>
          </a:stretch>
        </p:blipFill>
        <p:spPr>
          <a:xfrm>
            <a:off x="2016760" y="8112760"/>
            <a:ext cx="1612265" cy="1093470"/>
          </a:xfrm>
          <a:prstGeom prst="rect">
            <a:avLst/>
          </a:prstGeom>
        </p:spPr>
      </p:pic>
      <p:pic>
        <p:nvPicPr>
          <p:cNvPr id="24" name="图片 23" descr="中恒教育水印图-02"/>
          <p:cNvPicPr>
            <a:picLocks noChangeAspect="1"/>
          </p:cNvPicPr>
          <p:nvPr userDrawn="1"/>
        </p:nvPicPr>
        <p:blipFill>
          <a:blip r:embed="rId4"/>
          <a:stretch>
            <a:fillRect/>
          </a:stretch>
        </p:blipFill>
        <p:spPr>
          <a:xfrm>
            <a:off x="1945005" y="6943725"/>
            <a:ext cx="1612265" cy="1093470"/>
          </a:xfrm>
          <a:prstGeom prst="rect">
            <a:avLst/>
          </a:prstGeom>
        </p:spPr>
      </p:pic>
      <p:pic>
        <p:nvPicPr>
          <p:cNvPr id="25" name="图片 24" descr="中恒教育水印图-02"/>
          <p:cNvPicPr>
            <a:picLocks noChangeAspect="1"/>
          </p:cNvPicPr>
          <p:nvPr userDrawn="1"/>
        </p:nvPicPr>
        <p:blipFill>
          <a:blip r:embed="rId4"/>
          <a:stretch>
            <a:fillRect/>
          </a:stretch>
        </p:blipFill>
        <p:spPr>
          <a:xfrm>
            <a:off x="3557270" y="5794375"/>
            <a:ext cx="1612265" cy="1093470"/>
          </a:xfrm>
          <a:prstGeom prst="rect">
            <a:avLst/>
          </a:prstGeom>
        </p:spPr>
      </p:pic>
      <p:pic>
        <p:nvPicPr>
          <p:cNvPr id="26" name="图片 25" descr="中恒教育水印图-02"/>
          <p:cNvPicPr>
            <a:picLocks noChangeAspect="1"/>
          </p:cNvPicPr>
          <p:nvPr userDrawn="1"/>
        </p:nvPicPr>
        <p:blipFill>
          <a:blip r:embed="rId4"/>
          <a:stretch>
            <a:fillRect/>
          </a:stretch>
        </p:blipFill>
        <p:spPr>
          <a:xfrm>
            <a:off x="3629025" y="4681220"/>
            <a:ext cx="1612265" cy="1093470"/>
          </a:xfrm>
          <a:prstGeom prst="rect">
            <a:avLst/>
          </a:prstGeom>
        </p:spPr>
      </p:pic>
      <p:pic>
        <p:nvPicPr>
          <p:cNvPr id="27" name="图片 26" descr="中恒教育水印图-02"/>
          <p:cNvPicPr>
            <a:picLocks noChangeAspect="1"/>
          </p:cNvPicPr>
          <p:nvPr userDrawn="1"/>
        </p:nvPicPr>
        <p:blipFill>
          <a:blip r:embed="rId4"/>
          <a:stretch>
            <a:fillRect/>
          </a:stretch>
        </p:blipFill>
        <p:spPr>
          <a:xfrm>
            <a:off x="3455670" y="10418445"/>
            <a:ext cx="1612265" cy="1093470"/>
          </a:xfrm>
          <a:prstGeom prst="rect">
            <a:avLst/>
          </a:prstGeom>
        </p:spPr>
      </p:pic>
      <p:pic>
        <p:nvPicPr>
          <p:cNvPr id="28" name="图片 27" descr="中恒教育水印图-02"/>
          <p:cNvPicPr>
            <a:picLocks noChangeAspect="1"/>
          </p:cNvPicPr>
          <p:nvPr userDrawn="1"/>
        </p:nvPicPr>
        <p:blipFill>
          <a:blip r:embed="rId4"/>
          <a:stretch>
            <a:fillRect/>
          </a:stretch>
        </p:blipFill>
        <p:spPr>
          <a:xfrm>
            <a:off x="3501390" y="9329420"/>
            <a:ext cx="1612265" cy="1093470"/>
          </a:xfrm>
          <a:prstGeom prst="rect">
            <a:avLst/>
          </a:prstGeom>
        </p:spPr>
      </p:pic>
      <p:pic>
        <p:nvPicPr>
          <p:cNvPr id="29" name="图片 28" descr="中恒教育水印图-02"/>
          <p:cNvPicPr>
            <a:picLocks noChangeAspect="1"/>
          </p:cNvPicPr>
          <p:nvPr userDrawn="1"/>
        </p:nvPicPr>
        <p:blipFill>
          <a:blip r:embed="rId4"/>
          <a:stretch>
            <a:fillRect/>
          </a:stretch>
        </p:blipFill>
        <p:spPr>
          <a:xfrm>
            <a:off x="3472815" y="8055610"/>
            <a:ext cx="1612265" cy="1093470"/>
          </a:xfrm>
          <a:prstGeom prst="rect">
            <a:avLst/>
          </a:prstGeom>
        </p:spPr>
      </p:pic>
      <p:pic>
        <p:nvPicPr>
          <p:cNvPr id="30" name="图片 29" descr="中恒教育水印图-02"/>
          <p:cNvPicPr>
            <a:picLocks noChangeAspect="1"/>
          </p:cNvPicPr>
          <p:nvPr userDrawn="1"/>
        </p:nvPicPr>
        <p:blipFill>
          <a:blip r:embed="rId4"/>
          <a:stretch>
            <a:fillRect/>
          </a:stretch>
        </p:blipFill>
        <p:spPr>
          <a:xfrm>
            <a:off x="3500755" y="6904355"/>
            <a:ext cx="1612265" cy="1093470"/>
          </a:xfrm>
          <a:prstGeom prst="rect">
            <a:avLst/>
          </a:prstGeom>
        </p:spPr>
      </p:pic>
      <p:pic>
        <p:nvPicPr>
          <p:cNvPr id="31" name="图片 30" descr="中恒教育水印图-02"/>
          <p:cNvPicPr>
            <a:picLocks noChangeAspect="1"/>
          </p:cNvPicPr>
          <p:nvPr userDrawn="1"/>
        </p:nvPicPr>
        <p:blipFill>
          <a:blip r:embed="rId4"/>
          <a:stretch>
            <a:fillRect/>
          </a:stretch>
        </p:blipFill>
        <p:spPr>
          <a:xfrm>
            <a:off x="2016760" y="10414635"/>
            <a:ext cx="1612265" cy="1093470"/>
          </a:xfrm>
          <a:prstGeom prst="rect">
            <a:avLst/>
          </a:prstGeom>
        </p:spPr>
      </p:pic>
      <p:pic>
        <p:nvPicPr>
          <p:cNvPr id="32" name="图片 31" descr="中恒教育水印图-02"/>
          <p:cNvPicPr>
            <a:picLocks noChangeAspect="1"/>
          </p:cNvPicPr>
          <p:nvPr userDrawn="1"/>
        </p:nvPicPr>
        <p:blipFill>
          <a:blip r:embed="rId4"/>
          <a:stretch>
            <a:fillRect/>
          </a:stretch>
        </p:blipFill>
        <p:spPr>
          <a:xfrm>
            <a:off x="2016760" y="9321165"/>
            <a:ext cx="1612265" cy="1093470"/>
          </a:xfrm>
          <a:prstGeom prst="rect">
            <a:avLst/>
          </a:prstGeom>
        </p:spPr>
      </p:pic>
      <p:pic>
        <p:nvPicPr>
          <p:cNvPr id="33" name="图片 32" descr="中恒教育水印图-02"/>
          <p:cNvPicPr>
            <a:picLocks noChangeAspect="1"/>
          </p:cNvPicPr>
          <p:nvPr userDrawn="1"/>
        </p:nvPicPr>
        <p:blipFill>
          <a:blip r:embed="rId4"/>
          <a:stretch>
            <a:fillRect/>
          </a:stretch>
        </p:blipFill>
        <p:spPr>
          <a:xfrm>
            <a:off x="5113655" y="5793105"/>
            <a:ext cx="1612265" cy="1093470"/>
          </a:xfrm>
          <a:prstGeom prst="rect">
            <a:avLst/>
          </a:prstGeom>
        </p:spPr>
      </p:pic>
      <p:pic>
        <p:nvPicPr>
          <p:cNvPr id="34" name="图片 33" descr="中恒教育水印图-02"/>
          <p:cNvPicPr>
            <a:picLocks noChangeAspect="1"/>
          </p:cNvPicPr>
          <p:nvPr userDrawn="1"/>
        </p:nvPicPr>
        <p:blipFill>
          <a:blip r:embed="rId4"/>
          <a:stretch>
            <a:fillRect/>
          </a:stretch>
        </p:blipFill>
        <p:spPr>
          <a:xfrm>
            <a:off x="5140960" y="6927215"/>
            <a:ext cx="1612265" cy="1093470"/>
          </a:xfrm>
          <a:prstGeom prst="rect">
            <a:avLst/>
          </a:prstGeom>
        </p:spPr>
      </p:pic>
      <p:pic>
        <p:nvPicPr>
          <p:cNvPr id="35" name="图片 34" descr="中恒教育水印图-02"/>
          <p:cNvPicPr>
            <a:picLocks noChangeAspect="1"/>
          </p:cNvPicPr>
          <p:nvPr userDrawn="1"/>
        </p:nvPicPr>
        <p:blipFill>
          <a:blip r:embed="rId4"/>
          <a:stretch>
            <a:fillRect/>
          </a:stretch>
        </p:blipFill>
        <p:spPr>
          <a:xfrm>
            <a:off x="5140960" y="8059420"/>
            <a:ext cx="1612265" cy="1093470"/>
          </a:xfrm>
          <a:prstGeom prst="rect">
            <a:avLst/>
          </a:prstGeom>
        </p:spPr>
      </p:pic>
      <p:pic>
        <p:nvPicPr>
          <p:cNvPr id="36" name="图片 35" descr="中恒教育水印图-02"/>
          <p:cNvPicPr>
            <a:picLocks noChangeAspect="1"/>
          </p:cNvPicPr>
          <p:nvPr userDrawn="1"/>
        </p:nvPicPr>
        <p:blipFill>
          <a:blip r:embed="rId4"/>
          <a:stretch>
            <a:fillRect/>
          </a:stretch>
        </p:blipFill>
        <p:spPr>
          <a:xfrm>
            <a:off x="5157470" y="9274810"/>
            <a:ext cx="1612265" cy="1093470"/>
          </a:xfrm>
          <a:prstGeom prst="rect">
            <a:avLst/>
          </a:prstGeom>
        </p:spPr>
      </p:pic>
      <p:pic>
        <p:nvPicPr>
          <p:cNvPr id="37" name="图片 36" descr="中恒教育水印图-02"/>
          <p:cNvPicPr>
            <a:picLocks noChangeAspect="1"/>
          </p:cNvPicPr>
          <p:nvPr userDrawn="1"/>
        </p:nvPicPr>
        <p:blipFill>
          <a:blip r:embed="rId4"/>
          <a:stretch>
            <a:fillRect/>
          </a:stretch>
        </p:blipFill>
        <p:spPr>
          <a:xfrm>
            <a:off x="5041265" y="10398760"/>
            <a:ext cx="1612265" cy="1093470"/>
          </a:xfrm>
          <a:prstGeom prst="rect">
            <a:avLst/>
          </a:prstGeom>
        </p:spPr>
      </p:pic>
      <p:pic>
        <p:nvPicPr>
          <p:cNvPr id="38" name="图片 37" descr="中恒教育水印图-02"/>
          <p:cNvPicPr>
            <a:picLocks noChangeAspect="1"/>
          </p:cNvPicPr>
          <p:nvPr userDrawn="1"/>
        </p:nvPicPr>
        <p:blipFill>
          <a:blip r:embed="rId4"/>
          <a:stretch>
            <a:fillRect/>
          </a:stretch>
        </p:blipFill>
        <p:spPr>
          <a:xfrm>
            <a:off x="5113655" y="4654550"/>
            <a:ext cx="1612265" cy="1093470"/>
          </a:xfrm>
          <a:prstGeom prst="rect">
            <a:avLst/>
          </a:prstGeom>
        </p:spPr>
      </p:pic>
      <p:pic>
        <p:nvPicPr>
          <p:cNvPr id="39" name="图片 38" descr="中恒教育水印图-02"/>
          <p:cNvPicPr>
            <a:picLocks noChangeAspect="1"/>
          </p:cNvPicPr>
          <p:nvPr userDrawn="1"/>
        </p:nvPicPr>
        <p:blipFill>
          <a:blip r:embed="rId4"/>
          <a:stretch>
            <a:fillRect/>
          </a:stretch>
        </p:blipFill>
        <p:spPr>
          <a:xfrm>
            <a:off x="332740" y="1167765"/>
            <a:ext cx="1612265" cy="1093470"/>
          </a:xfrm>
          <a:prstGeom prst="rect">
            <a:avLst/>
          </a:prstGeom>
        </p:spPr>
      </p:pic>
      <p:pic>
        <p:nvPicPr>
          <p:cNvPr id="40" name="图片 39" descr="中恒教育水印图-02"/>
          <p:cNvPicPr>
            <a:picLocks noChangeAspect="1"/>
          </p:cNvPicPr>
          <p:nvPr userDrawn="1"/>
        </p:nvPicPr>
        <p:blipFill>
          <a:blip r:embed="rId4"/>
          <a:stretch>
            <a:fillRect/>
          </a:stretch>
        </p:blipFill>
        <p:spPr>
          <a:xfrm>
            <a:off x="1883410" y="1164590"/>
            <a:ext cx="1612265" cy="1093470"/>
          </a:xfrm>
          <a:prstGeom prst="rect">
            <a:avLst/>
          </a:prstGeom>
        </p:spPr>
      </p:pic>
      <p:pic>
        <p:nvPicPr>
          <p:cNvPr id="41" name="图片 40" descr="中恒教育水印图-02"/>
          <p:cNvPicPr>
            <a:picLocks noChangeAspect="1"/>
          </p:cNvPicPr>
          <p:nvPr userDrawn="1"/>
        </p:nvPicPr>
        <p:blipFill>
          <a:blip r:embed="rId4"/>
          <a:stretch>
            <a:fillRect/>
          </a:stretch>
        </p:blipFill>
        <p:spPr>
          <a:xfrm>
            <a:off x="3472815" y="1170305"/>
            <a:ext cx="1612265" cy="1093470"/>
          </a:xfrm>
          <a:prstGeom prst="rect">
            <a:avLst/>
          </a:prstGeom>
        </p:spPr>
      </p:pic>
      <p:pic>
        <p:nvPicPr>
          <p:cNvPr id="42" name="图片 41" descr="中恒教育水印图-02"/>
          <p:cNvPicPr>
            <a:picLocks noChangeAspect="1"/>
          </p:cNvPicPr>
          <p:nvPr userDrawn="1"/>
        </p:nvPicPr>
        <p:blipFill>
          <a:blip r:embed="rId4"/>
          <a:stretch>
            <a:fillRect/>
          </a:stretch>
        </p:blipFill>
        <p:spPr>
          <a:xfrm>
            <a:off x="5013325" y="1161415"/>
            <a:ext cx="1612265" cy="10934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50" fill="hold"/>
                                        <p:tgtEl>
                                          <p:spTgt spid="9"/>
                                        </p:tgtEl>
                                        <p:attrNameLst>
                                          <p:attrName>ppt_x</p:attrName>
                                        </p:attrNameLst>
                                      </p:cBhvr>
                                      <p:tavLst>
                                        <p:tav tm="0">
                                          <p:val>
                                            <p:strVal val="0-#ppt_w/2"/>
                                          </p:val>
                                        </p:tav>
                                        <p:tav tm="100000">
                                          <p:val>
                                            <p:strVal val="#ppt_x"/>
                                          </p:val>
                                        </p:tav>
                                      </p:tavLst>
                                    </p:anim>
                                    <p:anim calcmode="lin" valueType="num">
                                      <p:cBhvr additive="base">
                                        <p:cTn id="8" dur="2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342909" y="488171"/>
            <a:ext cx="6172361" cy="2031695"/>
          </a:xfrm>
          <a:prstGeom prst="rect">
            <a:avLst/>
          </a:prstGeom>
        </p:spPr>
        <p:txBody>
          <a:bodyPr lIns="108850" tIns="54425" rIns="108850" bIns="54425"/>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42909" y="2844373"/>
            <a:ext cx="6172361" cy="8044946"/>
          </a:xfrm>
          <a:prstGeom prst="rect">
            <a:avLst/>
          </a:prstGeom>
        </p:spPr>
        <p:txBody>
          <a:bodyPr vert="eaVert" lIns="108850" tIns="54425" rIns="108850" bIns="54425"/>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342909" y="11298478"/>
            <a:ext cx="1600242" cy="649014"/>
          </a:xfrm>
          <a:prstGeom prst="rect">
            <a:avLst/>
          </a:prstGeom>
        </p:spPr>
        <p:txBody>
          <a:bodyPr lIns="108850" tIns="54425" rIns="108850" bIns="54425"/>
          <a:lstStyle/>
          <a:p>
            <a:fld id="{2E3AAC11-D570-4EA9-AFC0-30FB72BA45EB}" type="datetimeFigureOut">
              <a:rPr lang="zh-CN" altLang="en-US" smtClean="0">
                <a:solidFill>
                  <a:prstClr val="black"/>
                </a:solidFill>
              </a:rPr>
              <a:t>2022/10/24</a:t>
            </a:fld>
            <a:endParaRPr lang="zh-CN" altLang="en-US">
              <a:solidFill>
                <a:prstClr val="black"/>
              </a:solidFill>
            </a:endParaRPr>
          </a:p>
        </p:txBody>
      </p:sp>
      <p:sp>
        <p:nvSpPr>
          <p:cNvPr id="5" name="页脚占位符 4"/>
          <p:cNvSpPr>
            <a:spLocks noGrp="1"/>
          </p:cNvSpPr>
          <p:nvPr>
            <p:ph type="ftr" sz="quarter" idx="11"/>
          </p:nvPr>
        </p:nvSpPr>
        <p:spPr>
          <a:xfrm>
            <a:off x="2343211" y="11298478"/>
            <a:ext cx="2171756" cy="649014"/>
          </a:xfrm>
          <a:prstGeom prst="rect">
            <a:avLst/>
          </a:prstGeom>
        </p:spPr>
        <p:txBody>
          <a:bodyPr lIns="108850" tIns="54425" rIns="108850" bIns="54425"/>
          <a:lstStyle/>
          <a:p>
            <a:endParaRPr lang="zh-CN" altLang="en-US">
              <a:solidFill>
                <a:prstClr val="black"/>
              </a:solidFill>
            </a:endParaRPr>
          </a:p>
        </p:txBody>
      </p:sp>
      <p:sp>
        <p:nvSpPr>
          <p:cNvPr id="6" name="灯片编号占位符 5"/>
          <p:cNvSpPr>
            <a:spLocks noGrp="1"/>
          </p:cNvSpPr>
          <p:nvPr>
            <p:ph type="sldNum" sz="quarter" idx="12"/>
          </p:nvPr>
        </p:nvSpPr>
        <p:spPr>
          <a:xfrm>
            <a:off x="4915028" y="11298478"/>
            <a:ext cx="1600242" cy="649014"/>
          </a:xfrm>
          <a:prstGeom prst="rect">
            <a:avLst/>
          </a:prstGeom>
        </p:spPr>
        <p:txBody>
          <a:bodyPr lIns="108850" tIns="54425" rIns="108850" bIns="54425"/>
          <a:lstStyle/>
          <a:p>
            <a:fld id="{55ECCFAA-F4FB-487C-9F1E-C8836D0C3DC9}" type="slidenum">
              <a:rPr lang="zh-CN" altLang="en-US" smtClean="0">
                <a:solidFill>
                  <a:prstClr val="black"/>
                </a:solidFill>
              </a:rPr>
              <a:t>‹#›</a:t>
            </a:fld>
            <a:endParaRPr lang="zh-CN" alt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72179" y="488173"/>
            <a:ext cx="1543090" cy="10401146"/>
          </a:xfrm>
          <a:prstGeom prst="rect">
            <a:avLst/>
          </a:prstGeom>
        </p:spPr>
        <p:txBody>
          <a:bodyPr vert="eaVert" lIns="108850" tIns="54425" rIns="108850" bIns="54425"/>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42909" y="488173"/>
            <a:ext cx="4514968" cy="10401146"/>
          </a:xfrm>
          <a:prstGeom prst="rect">
            <a:avLst/>
          </a:prstGeom>
        </p:spPr>
        <p:txBody>
          <a:bodyPr vert="eaVert" lIns="108850" tIns="54425" rIns="108850" bIns="54425"/>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342909" y="11298478"/>
            <a:ext cx="1600242" cy="649014"/>
          </a:xfrm>
          <a:prstGeom prst="rect">
            <a:avLst/>
          </a:prstGeom>
        </p:spPr>
        <p:txBody>
          <a:bodyPr lIns="108850" tIns="54425" rIns="108850" bIns="54425"/>
          <a:lstStyle/>
          <a:p>
            <a:fld id="{2E3AAC11-D570-4EA9-AFC0-30FB72BA45EB}" type="datetimeFigureOut">
              <a:rPr lang="zh-CN" altLang="en-US" smtClean="0">
                <a:solidFill>
                  <a:prstClr val="black"/>
                </a:solidFill>
              </a:rPr>
              <a:t>2022/10/24</a:t>
            </a:fld>
            <a:endParaRPr lang="zh-CN" altLang="en-US">
              <a:solidFill>
                <a:prstClr val="black"/>
              </a:solidFill>
            </a:endParaRPr>
          </a:p>
        </p:txBody>
      </p:sp>
      <p:sp>
        <p:nvSpPr>
          <p:cNvPr id="5" name="页脚占位符 4"/>
          <p:cNvSpPr>
            <a:spLocks noGrp="1"/>
          </p:cNvSpPr>
          <p:nvPr>
            <p:ph type="ftr" sz="quarter" idx="11"/>
          </p:nvPr>
        </p:nvSpPr>
        <p:spPr>
          <a:xfrm>
            <a:off x="2343211" y="11298478"/>
            <a:ext cx="2171756" cy="649014"/>
          </a:xfrm>
          <a:prstGeom prst="rect">
            <a:avLst/>
          </a:prstGeom>
        </p:spPr>
        <p:txBody>
          <a:bodyPr lIns="108850" tIns="54425" rIns="108850" bIns="54425"/>
          <a:lstStyle/>
          <a:p>
            <a:endParaRPr lang="zh-CN" altLang="en-US">
              <a:solidFill>
                <a:prstClr val="black"/>
              </a:solidFill>
            </a:endParaRPr>
          </a:p>
        </p:txBody>
      </p:sp>
      <p:sp>
        <p:nvSpPr>
          <p:cNvPr id="6" name="灯片编号占位符 5"/>
          <p:cNvSpPr>
            <a:spLocks noGrp="1"/>
          </p:cNvSpPr>
          <p:nvPr>
            <p:ph type="sldNum" sz="quarter" idx="12"/>
          </p:nvPr>
        </p:nvSpPr>
        <p:spPr>
          <a:xfrm>
            <a:off x="4915028" y="11298478"/>
            <a:ext cx="1600242" cy="649014"/>
          </a:xfrm>
          <a:prstGeom prst="rect">
            <a:avLst/>
          </a:prstGeom>
        </p:spPr>
        <p:txBody>
          <a:bodyPr lIns="108850" tIns="54425" rIns="108850" bIns="54425"/>
          <a:lstStyle/>
          <a:p>
            <a:fld id="{55ECCFAA-F4FB-487C-9F1E-C8836D0C3DC9}" type="slidenum">
              <a:rPr lang="zh-CN" altLang="en-US" smtClean="0">
                <a:solidFill>
                  <a:prstClr val="black"/>
                </a:solidFill>
              </a:rPr>
              <a:t>‹#›</a:t>
            </a:fld>
            <a:endParaRPr lang="zh-CN" altLang="en-US">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iming>
    <p:tnLst>
      <p:par>
        <p:cTn id="1" dur="indefinite" restart="never" nodeType="tmRoot"/>
      </p:par>
    </p:tnLst>
  </p:timing>
  <p:txStyles>
    <p:titleStyle>
      <a:lvl1pPr algn="ctr" defTabSz="815975" rtl="0" eaLnBrk="1" latinLnBrk="0" hangingPunct="1">
        <a:spcBef>
          <a:spcPct val="0"/>
        </a:spcBef>
        <a:buNone/>
        <a:defRPr sz="3900" kern="1200">
          <a:solidFill>
            <a:schemeClr val="tx1"/>
          </a:solidFill>
          <a:latin typeface="+mj-lt"/>
          <a:ea typeface="+mj-ea"/>
          <a:cs typeface="+mj-cs"/>
        </a:defRPr>
      </a:lvl1pPr>
    </p:titleStyle>
    <p:bodyStyle>
      <a:lvl1pPr marL="306070" indent="-306070" algn="l" defTabSz="815975" rtl="0" eaLnBrk="1" latinLnBrk="0" hangingPunct="1">
        <a:spcBef>
          <a:spcPct val="15000"/>
        </a:spcBef>
        <a:buFont typeface="Arial" panose="020B0604020202020204" pitchFamily="34" charset="0"/>
        <a:buChar char="•"/>
        <a:defRPr sz="2850" kern="1200">
          <a:solidFill>
            <a:schemeClr val="tx1"/>
          </a:solidFill>
          <a:latin typeface="+mn-lt"/>
          <a:ea typeface="+mn-ea"/>
          <a:cs typeface="+mn-cs"/>
        </a:defRPr>
      </a:lvl1pPr>
      <a:lvl2pPr marL="663575" indent="-255270" algn="l" defTabSz="815975" rtl="0" eaLnBrk="1" latinLnBrk="0" hangingPunct="1">
        <a:spcBef>
          <a:spcPct val="15000"/>
        </a:spcBef>
        <a:buFont typeface="Arial" panose="020B0604020202020204" pitchFamily="34" charset="0"/>
        <a:buChar char="–"/>
        <a:defRPr sz="2475" kern="1200">
          <a:solidFill>
            <a:schemeClr val="tx1"/>
          </a:solidFill>
          <a:latin typeface="+mn-lt"/>
          <a:ea typeface="+mn-ea"/>
          <a:cs typeface="+mn-cs"/>
        </a:defRPr>
      </a:lvl2pPr>
      <a:lvl3pPr marL="1020445" indent="-204470" algn="l" defTabSz="815975" rtl="0" eaLnBrk="1" latinLnBrk="0" hangingPunct="1">
        <a:spcBef>
          <a:spcPct val="15000"/>
        </a:spcBef>
        <a:buFont typeface="Arial" panose="020B0604020202020204" pitchFamily="34" charset="0"/>
        <a:buChar char="•"/>
        <a:defRPr sz="2175" kern="1200">
          <a:solidFill>
            <a:schemeClr val="tx1"/>
          </a:solidFill>
          <a:latin typeface="+mn-lt"/>
          <a:ea typeface="+mn-ea"/>
          <a:cs typeface="+mn-cs"/>
        </a:defRPr>
      </a:lvl3pPr>
      <a:lvl4pPr marL="1428750"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4pPr>
      <a:lvl5pPr marL="1836420"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5pPr>
      <a:lvl6pPr marL="2244725"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6pPr>
      <a:lvl7pPr marL="2652395"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7pPr>
      <a:lvl8pPr marL="3060700"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8pPr>
      <a:lvl9pPr marL="3469005"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815975" rtl="0" eaLnBrk="1" latinLnBrk="0" hangingPunct="1">
        <a:defRPr sz="1575" kern="1200">
          <a:solidFill>
            <a:schemeClr val="tx1"/>
          </a:solidFill>
          <a:latin typeface="+mn-lt"/>
          <a:ea typeface="+mn-ea"/>
          <a:cs typeface="+mn-cs"/>
        </a:defRPr>
      </a:lvl1pPr>
      <a:lvl2pPr marL="408305" algn="l" defTabSz="815975" rtl="0" eaLnBrk="1" latinLnBrk="0" hangingPunct="1">
        <a:defRPr sz="1575" kern="1200">
          <a:solidFill>
            <a:schemeClr val="tx1"/>
          </a:solidFill>
          <a:latin typeface="+mn-lt"/>
          <a:ea typeface="+mn-ea"/>
          <a:cs typeface="+mn-cs"/>
        </a:defRPr>
      </a:lvl2pPr>
      <a:lvl3pPr marL="815975" algn="l" defTabSz="815975" rtl="0" eaLnBrk="1" latinLnBrk="0" hangingPunct="1">
        <a:defRPr sz="1575" kern="1200">
          <a:solidFill>
            <a:schemeClr val="tx1"/>
          </a:solidFill>
          <a:latin typeface="+mn-lt"/>
          <a:ea typeface="+mn-ea"/>
          <a:cs typeface="+mn-cs"/>
        </a:defRPr>
      </a:lvl3pPr>
      <a:lvl4pPr marL="1224280" algn="l" defTabSz="815975" rtl="0" eaLnBrk="1" latinLnBrk="0" hangingPunct="1">
        <a:defRPr sz="1575" kern="1200">
          <a:solidFill>
            <a:schemeClr val="tx1"/>
          </a:solidFill>
          <a:latin typeface="+mn-lt"/>
          <a:ea typeface="+mn-ea"/>
          <a:cs typeface="+mn-cs"/>
        </a:defRPr>
      </a:lvl4pPr>
      <a:lvl5pPr marL="1632585" algn="l" defTabSz="815975" rtl="0" eaLnBrk="1" latinLnBrk="0" hangingPunct="1">
        <a:defRPr sz="1575" kern="1200">
          <a:solidFill>
            <a:schemeClr val="tx1"/>
          </a:solidFill>
          <a:latin typeface="+mn-lt"/>
          <a:ea typeface="+mn-ea"/>
          <a:cs typeface="+mn-cs"/>
        </a:defRPr>
      </a:lvl5pPr>
      <a:lvl6pPr marL="2040255" algn="l" defTabSz="815975" rtl="0" eaLnBrk="1" latinLnBrk="0" hangingPunct="1">
        <a:defRPr sz="1575" kern="1200">
          <a:solidFill>
            <a:schemeClr val="tx1"/>
          </a:solidFill>
          <a:latin typeface="+mn-lt"/>
          <a:ea typeface="+mn-ea"/>
          <a:cs typeface="+mn-cs"/>
        </a:defRPr>
      </a:lvl6pPr>
      <a:lvl7pPr marL="2449195" algn="l" defTabSz="815975" rtl="0" eaLnBrk="1" latinLnBrk="0" hangingPunct="1">
        <a:defRPr sz="1575" kern="1200">
          <a:solidFill>
            <a:schemeClr val="tx1"/>
          </a:solidFill>
          <a:latin typeface="+mn-lt"/>
          <a:ea typeface="+mn-ea"/>
          <a:cs typeface="+mn-cs"/>
        </a:defRPr>
      </a:lvl7pPr>
      <a:lvl8pPr marL="2856865" algn="l" defTabSz="815975" rtl="0" eaLnBrk="1" latinLnBrk="0" hangingPunct="1">
        <a:defRPr sz="1575" kern="1200">
          <a:solidFill>
            <a:schemeClr val="tx1"/>
          </a:solidFill>
          <a:latin typeface="+mn-lt"/>
          <a:ea typeface="+mn-ea"/>
          <a:cs typeface="+mn-cs"/>
        </a:defRPr>
      </a:lvl8pPr>
      <a:lvl9pPr marL="3265170" algn="l" defTabSz="815975" rtl="0" eaLnBrk="1" latinLnBrk="0" hangingPunct="1">
        <a:defRPr sz="157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Lst>
  <p:txStyles>
    <p:titleStyle>
      <a:lvl1pPr algn="ctr" defTabSz="815975" rtl="0" eaLnBrk="1" latinLnBrk="0" hangingPunct="1">
        <a:spcBef>
          <a:spcPct val="0"/>
        </a:spcBef>
        <a:buNone/>
        <a:defRPr sz="3900" kern="1200">
          <a:solidFill>
            <a:schemeClr val="tx1"/>
          </a:solidFill>
          <a:latin typeface="+mj-lt"/>
          <a:ea typeface="+mj-ea"/>
          <a:cs typeface="+mj-cs"/>
        </a:defRPr>
      </a:lvl1pPr>
    </p:titleStyle>
    <p:bodyStyle>
      <a:lvl1pPr marL="306070" indent="-306070" algn="l" defTabSz="815975" rtl="0" eaLnBrk="1" latinLnBrk="0" hangingPunct="1">
        <a:spcBef>
          <a:spcPct val="15000"/>
        </a:spcBef>
        <a:buFont typeface="Arial" panose="020B0604020202020204" pitchFamily="34" charset="0"/>
        <a:buChar char="•"/>
        <a:defRPr sz="2850" kern="1200">
          <a:solidFill>
            <a:schemeClr val="tx1"/>
          </a:solidFill>
          <a:latin typeface="+mn-lt"/>
          <a:ea typeface="+mn-ea"/>
          <a:cs typeface="+mn-cs"/>
        </a:defRPr>
      </a:lvl1pPr>
      <a:lvl2pPr marL="663575" indent="-255270" algn="l" defTabSz="815975" rtl="0" eaLnBrk="1" latinLnBrk="0" hangingPunct="1">
        <a:spcBef>
          <a:spcPct val="15000"/>
        </a:spcBef>
        <a:buFont typeface="Arial" panose="020B0604020202020204" pitchFamily="34" charset="0"/>
        <a:buChar char="–"/>
        <a:defRPr sz="2475" kern="1200">
          <a:solidFill>
            <a:schemeClr val="tx1"/>
          </a:solidFill>
          <a:latin typeface="+mn-lt"/>
          <a:ea typeface="+mn-ea"/>
          <a:cs typeface="+mn-cs"/>
        </a:defRPr>
      </a:lvl2pPr>
      <a:lvl3pPr marL="1020445" indent="-204470" algn="l" defTabSz="815975" rtl="0" eaLnBrk="1" latinLnBrk="0" hangingPunct="1">
        <a:spcBef>
          <a:spcPct val="15000"/>
        </a:spcBef>
        <a:buFont typeface="Arial" panose="020B0604020202020204" pitchFamily="34" charset="0"/>
        <a:buChar char="•"/>
        <a:defRPr sz="2175" kern="1200">
          <a:solidFill>
            <a:schemeClr val="tx1"/>
          </a:solidFill>
          <a:latin typeface="+mn-lt"/>
          <a:ea typeface="+mn-ea"/>
          <a:cs typeface="+mn-cs"/>
        </a:defRPr>
      </a:lvl3pPr>
      <a:lvl4pPr marL="1428750"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4pPr>
      <a:lvl5pPr marL="1836420"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5pPr>
      <a:lvl6pPr marL="2244725"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6pPr>
      <a:lvl7pPr marL="2652395"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7pPr>
      <a:lvl8pPr marL="3060700"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8pPr>
      <a:lvl9pPr marL="3469005" indent="-204470" algn="l" defTabSz="815975"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815975" rtl="0" eaLnBrk="1" latinLnBrk="0" hangingPunct="1">
        <a:defRPr sz="1575" kern="1200">
          <a:solidFill>
            <a:schemeClr val="tx1"/>
          </a:solidFill>
          <a:latin typeface="+mn-lt"/>
          <a:ea typeface="+mn-ea"/>
          <a:cs typeface="+mn-cs"/>
        </a:defRPr>
      </a:lvl1pPr>
      <a:lvl2pPr marL="408305" algn="l" defTabSz="815975" rtl="0" eaLnBrk="1" latinLnBrk="0" hangingPunct="1">
        <a:defRPr sz="1575" kern="1200">
          <a:solidFill>
            <a:schemeClr val="tx1"/>
          </a:solidFill>
          <a:latin typeface="+mn-lt"/>
          <a:ea typeface="+mn-ea"/>
          <a:cs typeface="+mn-cs"/>
        </a:defRPr>
      </a:lvl2pPr>
      <a:lvl3pPr marL="815975" algn="l" defTabSz="815975" rtl="0" eaLnBrk="1" latinLnBrk="0" hangingPunct="1">
        <a:defRPr sz="1575" kern="1200">
          <a:solidFill>
            <a:schemeClr val="tx1"/>
          </a:solidFill>
          <a:latin typeface="+mn-lt"/>
          <a:ea typeface="+mn-ea"/>
          <a:cs typeface="+mn-cs"/>
        </a:defRPr>
      </a:lvl3pPr>
      <a:lvl4pPr marL="1224280" algn="l" defTabSz="815975" rtl="0" eaLnBrk="1" latinLnBrk="0" hangingPunct="1">
        <a:defRPr sz="1575" kern="1200">
          <a:solidFill>
            <a:schemeClr val="tx1"/>
          </a:solidFill>
          <a:latin typeface="+mn-lt"/>
          <a:ea typeface="+mn-ea"/>
          <a:cs typeface="+mn-cs"/>
        </a:defRPr>
      </a:lvl4pPr>
      <a:lvl5pPr marL="1632585" algn="l" defTabSz="815975" rtl="0" eaLnBrk="1" latinLnBrk="0" hangingPunct="1">
        <a:defRPr sz="1575" kern="1200">
          <a:solidFill>
            <a:schemeClr val="tx1"/>
          </a:solidFill>
          <a:latin typeface="+mn-lt"/>
          <a:ea typeface="+mn-ea"/>
          <a:cs typeface="+mn-cs"/>
        </a:defRPr>
      </a:lvl5pPr>
      <a:lvl6pPr marL="2040255" algn="l" defTabSz="815975" rtl="0" eaLnBrk="1" latinLnBrk="0" hangingPunct="1">
        <a:defRPr sz="1575" kern="1200">
          <a:solidFill>
            <a:schemeClr val="tx1"/>
          </a:solidFill>
          <a:latin typeface="+mn-lt"/>
          <a:ea typeface="+mn-ea"/>
          <a:cs typeface="+mn-cs"/>
        </a:defRPr>
      </a:lvl6pPr>
      <a:lvl7pPr marL="2449195" algn="l" defTabSz="815975" rtl="0" eaLnBrk="1" latinLnBrk="0" hangingPunct="1">
        <a:defRPr sz="1575" kern="1200">
          <a:solidFill>
            <a:schemeClr val="tx1"/>
          </a:solidFill>
          <a:latin typeface="+mn-lt"/>
          <a:ea typeface="+mn-ea"/>
          <a:cs typeface="+mn-cs"/>
        </a:defRPr>
      </a:lvl7pPr>
      <a:lvl8pPr marL="2856865" algn="l" defTabSz="815975" rtl="0" eaLnBrk="1" latinLnBrk="0" hangingPunct="1">
        <a:defRPr sz="1575" kern="1200">
          <a:solidFill>
            <a:schemeClr val="tx1"/>
          </a:solidFill>
          <a:latin typeface="+mn-lt"/>
          <a:ea typeface="+mn-ea"/>
          <a:cs typeface="+mn-cs"/>
        </a:defRPr>
      </a:lvl8pPr>
      <a:lvl9pPr marL="3265170" algn="l" defTabSz="815975" rtl="0" eaLnBrk="1" latinLnBrk="0" hangingPunct="1">
        <a:defRPr sz="15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0.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素材\2017\7\36.png"/>
          <p:cNvPicPr>
            <a:picLocks noChangeAspect="1" noChangeArrowheads="1"/>
          </p:cNvPicPr>
          <p:nvPr/>
        </p:nvPicPr>
        <p:blipFill>
          <a:blip r:embed="rId3"/>
          <a:srcRect/>
          <a:stretch>
            <a:fillRect/>
          </a:stretch>
        </p:blipFill>
        <p:spPr bwMode="auto">
          <a:xfrm>
            <a:off x="0" y="0"/>
            <a:ext cx="7075805" cy="1216215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ministrator\素材\2017\7\未标题-1.png"/>
          <p:cNvPicPr>
            <a:picLocks noChangeAspect="1" noChangeArrowheads="1"/>
          </p:cNvPicPr>
          <p:nvPr/>
        </p:nvPicPr>
        <p:blipFill rotWithShape="1">
          <a:blip r:embed="rId4" cstate="screen"/>
          <a:srcRect r="57465"/>
          <a:stretch>
            <a:fillRect/>
          </a:stretch>
        </p:blipFill>
        <p:spPr bwMode="auto">
          <a:xfrm>
            <a:off x="0" y="-270"/>
            <a:ext cx="2708981" cy="288362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dministrator\素材\2017\7\未标题-4.png"/>
          <p:cNvPicPr>
            <a:picLocks noChangeAspect="1" noChangeArrowheads="1"/>
          </p:cNvPicPr>
          <p:nvPr/>
        </p:nvPicPr>
        <p:blipFill>
          <a:blip r:embed="rId5"/>
          <a:srcRect/>
          <a:stretch>
            <a:fillRect/>
          </a:stretch>
        </p:blipFill>
        <p:spPr bwMode="auto">
          <a:xfrm>
            <a:off x="0" y="10036175"/>
            <a:ext cx="7075170" cy="21266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Administrator\素材\2017\7\未标题-3.png"/>
          <p:cNvPicPr>
            <a:picLocks noChangeAspect="1" noChangeArrowheads="1"/>
          </p:cNvPicPr>
          <p:nvPr/>
        </p:nvPicPr>
        <p:blipFill>
          <a:blip r:embed="rId6"/>
          <a:srcRect/>
          <a:stretch>
            <a:fillRect/>
          </a:stretch>
        </p:blipFill>
        <p:spPr bwMode="auto">
          <a:xfrm>
            <a:off x="93980" y="9622790"/>
            <a:ext cx="2401570" cy="146494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Administrator\素材\2017\7\未标题-2.png"/>
          <p:cNvPicPr>
            <a:picLocks noChangeAspect="1" noChangeArrowheads="1"/>
          </p:cNvPicPr>
          <p:nvPr/>
        </p:nvPicPr>
        <p:blipFill>
          <a:blip r:embed="rId7"/>
          <a:srcRect/>
          <a:stretch>
            <a:fillRect/>
          </a:stretch>
        </p:blipFill>
        <p:spPr bwMode="auto">
          <a:xfrm>
            <a:off x="5877697" y="189681"/>
            <a:ext cx="1033879" cy="927261"/>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1484630" y="7822565"/>
            <a:ext cx="3917315" cy="583565"/>
          </a:xfrm>
          <a:prstGeom prst="rect">
            <a:avLst/>
          </a:prstGeom>
          <a:noFill/>
        </p:spPr>
        <p:txBody>
          <a:bodyPr wrap="square" rtlCol="0">
            <a:spAutoFit/>
          </a:bodyPr>
          <a:lstStyle/>
          <a:p>
            <a:pPr algn="r"/>
            <a:r>
              <a:rPr lang="zh-CN" altLang="en-US" sz="3200" b="1" dirty="0">
                <a:solidFill>
                  <a:srgbClr val="C00000"/>
                </a:solidFill>
                <a:latin typeface="微软雅黑" panose="020B0503020204020204" charset="-122"/>
                <a:ea typeface="微软雅黑" panose="020B0503020204020204" charset="-122"/>
                <a:cs typeface="+mn-ea"/>
                <a:sym typeface="+mn-lt"/>
              </a:rPr>
              <a:t>辽宁中恒教育集团</a:t>
            </a:r>
          </a:p>
        </p:txBody>
      </p:sp>
      <p:sp>
        <p:nvSpPr>
          <p:cNvPr id="2" name="文本框 1"/>
          <p:cNvSpPr txBox="1"/>
          <p:nvPr/>
        </p:nvSpPr>
        <p:spPr>
          <a:xfrm>
            <a:off x="938530" y="3502660"/>
            <a:ext cx="5466080" cy="2122805"/>
          </a:xfrm>
          <a:prstGeom prst="rect">
            <a:avLst/>
          </a:prstGeom>
          <a:noFill/>
        </p:spPr>
        <p:txBody>
          <a:bodyPr wrap="none" rtlCol="0">
            <a:spAutoFit/>
          </a:bodyPr>
          <a:lstStyle/>
          <a:p>
            <a:pPr algn="ctr"/>
            <a:r>
              <a:rPr lang="zh-CN" altLang="en-US" sz="3200" b="1">
                <a:solidFill>
                  <a:srgbClr val="C00000"/>
                </a:solidFill>
                <a:latin typeface="微软雅黑" panose="020B0503020204020204" charset="-122"/>
                <a:ea typeface="微软雅黑" panose="020B0503020204020204" charset="-122"/>
                <a:sym typeface="+mn-ea"/>
              </a:rPr>
              <a:t>社会主义先行示范区先进经验</a:t>
            </a:r>
          </a:p>
          <a:p>
            <a:pPr algn="ctr"/>
            <a:r>
              <a:rPr lang="zh-CN" altLang="en-US" sz="3200" b="1">
                <a:solidFill>
                  <a:srgbClr val="C00000"/>
                </a:solidFill>
                <a:latin typeface="微软雅黑" panose="020B0503020204020204" charset="-122"/>
                <a:ea typeface="微软雅黑" panose="020B0503020204020204" charset="-122"/>
                <a:sym typeface="+mn-ea"/>
              </a:rPr>
              <a:t>专题研讨班</a:t>
            </a:r>
          </a:p>
          <a:p>
            <a:pPr algn="ctr"/>
            <a:endParaRPr lang="zh-CN" altLang="en-US" sz="2800" b="1">
              <a:solidFill>
                <a:srgbClr val="C00000"/>
              </a:solidFill>
              <a:latin typeface="微软雅黑" panose="020B0503020204020204" charset="-122"/>
              <a:ea typeface="微软雅黑" panose="020B0503020204020204" charset="-122"/>
              <a:sym typeface="+mn-ea"/>
            </a:endParaRPr>
          </a:p>
          <a:p>
            <a:pPr algn="ctr"/>
            <a:r>
              <a:rPr lang="zh-CN" altLang="en-US" sz="2000" b="1">
                <a:solidFill>
                  <a:srgbClr val="C00000"/>
                </a:solidFill>
                <a:latin typeface="微软雅黑" panose="020B0503020204020204" charset="-122"/>
                <a:ea typeface="微软雅黑" panose="020B0503020204020204" charset="-122"/>
                <a:sym typeface="+mn-ea"/>
              </a:rPr>
              <a:t>（深圳、珠海、广东开班）</a:t>
            </a:r>
            <a:endParaRPr lang="zh-CN" altLang="en-US" sz="2000" b="1">
              <a:solidFill>
                <a:srgbClr val="C00000"/>
              </a:solidFill>
              <a:latin typeface="微软雅黑" panose="020B0503020204020204" charset="-122"/>
              <a:ea typeface="微软雅黑" panose="020B0503020204020204" charset="-122"/>
            </a:endParaRPr>
          </a:p>
          <a:p>
            <a:pPr algn="ctr"/>
            <a:endParaRPr lang="zh-CN" altLang="en-US" sz="2000" b="1">
              <a:solidFill>
                <a:srgbClr val="C00000"/>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3000" advTm="0">
        <p14:shre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barn(inVertical)">
                                      <p:cBhvr>
                                        <p:cTn id="7" dur="750"/>
                                        <p:tgtEl>
                                          <p:spTgt spid="1029"/>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750"/>
                                        <p:tgtEl>
                                          <p:spTgt spid="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fade">
                                      <p:cBhvr>
                                        <p:cTn id="15" dur="750"/>
                                        <p:tgtEl>
                                          <p:spTgt spid="1027"/>
                                        </p:tgtEl>
                                      </p:cBhvr>
                                    </p:animEffect>
                                  </p:childTnLst>
                                </p:cTn>
                              </p:par>
                            </p:childTnLst>
                          </p:cTn>
                        </p:par>
                        <p:par>
                          <p:cTn id="16" fill="hold">
                            <p:stCondLst>
                              <p:cond delay="3000"/>
                            </p:stCondLst>
                            <p:childTnLst>
                              <p:par>
                                <p:cTn id="17" presetID="30" presetClass="entr" presetSubtype="0" fill="hold" nodeType="afterEffect">
                                  <p:stCondLst>
                                    <p:cond delay="0"/>
                                  </p:stCondLst>
                                  <p:childTnLst>
                                    <p:set>
                                      <p:cBhvr>
                                        <p:cTn id="18" dur="1" fill="hold">
                                          <p:stCondLst>
                                            <p:cond delay="0"/>
                                          </p:stCondLst>
                                        </p:cTn>
                                        <p:tgtEl>
                                          <p:spTgt spid="1030"/>
                                        </p:tgtEl>
                                        <p:attrNameLst>
                                          <p:attrName>style.visibility</p:attrName>
                                        </p:attrNameLst>
                                      </p:cBhvr>
                                      <p:to>
                                        <p:strVal val="visible"/>
                                      </p:to>
                                    </p:set>
                                    <p:animEffect transition="in" filter="fade">
                                      <p:cBhvr>
                                        <p:cTn id="19" dur="800" decel="100000"/>
                                        <p:tgtEl>
                                          <p:spTgt spid="1030"/>
                                        </p:tgtEl>
                                      </p:cBhvr>
                                    </p:animEffect>
                                    <p:anim calcmode="lin" valueType="num">
                                      <p:cBhvr>
                                        <p:cTn id="20" dur="800" decel="100000" fill="hold"/>
                                        <p:tgtEl>
                                          <p:spTgt spid="1030"/>
                                        </p:tgtEl>
                                        <p:attrNameLst>
                                          <p:attrName>style.rotation</p:attrName>
                                        </p:attrNameLst>
                                      </p:cBhvr>
                                      <p:tavLst>
                                        <p:tav tm="0">
                                          <p:val>
                                            <p:fltVal val="-90"/>
                                          </p:val>
                                        </p:tav>
                                        <p:tav tm="100000">
                                          <p:val>
                                            <p:fltVal val="0"/>
                                          </p:val>
                                        </p:tav>
                                      </p:tavLst>
                                    </p:anim>
                                    <p:anim calcmode="lin" valueType="num">
                                      <p:cBhvr>
                                        <p:cTn id="21" dur="800" decel="100000" fill="hold"/>
                                        <p:tgtEl>
                                          <p:spTgt spid="1030"/>
                                        </p:tgtEl>
                                        <p:attrNameLst>
                                          <p:attrName>ppt_x</p:attrName>
                                        </p:attrNameLst>
                                      </p:cBhvr>
                                      <p:tavLst>
                                        <p:tav tm="0">
                                          <p:val>
                                            <p:strVal val="#ppt_x+0.4"/>
                                          </p:val>
                                        </p:tav>
                                        <p:tav tm="100000">
                                          <p:val>
                                            <p:strVal val="#ppt_x-0.05"/>
                                          </p:val>
                                        </p:tav>
                                      </p:tavLst>
                                    </p:anim>
                                    <p:anim calcmode="lin" valueType="num">
                                      <p:cBhvr>
                                        <p:cTn id="22" dur="800" decel="100000" fill="hold"/>
                                        <p:tgtEl>
                                          <p:spTgt spid="1030"/>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1030"/>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1030"/>
                                        </p:tgtEl>
                                        <p:attrNameLst>
                                          <p:attrName>ppt_y</p:attrName>
                                        </p:attrNameLst>
                                      </p:cBhvr>
                                      <p:tavLst>
                                        <p:tav tm="0">
                                          <p:val>
                                            <p:strVal val="#ppt_y+0.1"/>
                                          </p:val>
                                        </p:tav>
                                        <p:tav tm="100000">
                                          <p:val>
                                            <p:strVal val="#ppt_y"/>
                                          </p:val>
                                        </p:tav>
                                      </p:tavLst>
                                    </p:anim>
                                  </p:childTnLst>
                                </p:cTn>
                              </p:par>
                            </p:childTnLst>
                          </p:cTn>
                        </p:par>
                        <p:par>
                          <p:cTn id="25" fill="hold">
                            <p:stCondLst>
                              <p:cond delay="4000"/>
                            </p:stCondLst>
                            <p:childTnLst>
                              <p:par>
                                <p:cTn id="26" presetID="38" presetClass="entr" presetSubtype="0" accel="50000" fill="hold" grpId="0" nodeType="afterEffect">
                                  <p:stCondLst>
                                    <p:cond delay="0"/>
                                  </p:stCondLst>
                                  <p:iterate type="lt">
                                    <p:tmPct val="50000"/>
                                  </p:iterate>
                                  <p:childTnLst>
                                    <p:set>
                                      <p:cBhvr>
                                        <p:cTn id="27" dur="1" fill="hold">
                                          <p:stCondLst>
                                            <p:cond delay="0"/>
                                          </p:stCondLst>
                                        </p:cTn>
                                        <p:tgtEl>
                                          <p:spTgt spid="28"/>
                                        </p:tgtEl>
                                        <p:attrNameLst>
                                          <p:attrName>style.visibility</p:attrName>
                                        </p:attrNameLst>
                                      </p:cBhvr>
                                      <p:to>
                                        <p:strVal val="visible"/>
                                      </p:to>
                                    </p:set>
                                    <p:set>
                                      <p:cBhvr>
                                        <p:cTn id="28" dur="455" fill="hold">
                                          <p:stCondLst>
                                            <p:cond delay="0"/>
                                          </p:stCondLst>
                                        </p:cTn>
                                        <p:tgtEl>
                                          <p:spTgt spid="28"/>
                                        </p:tgtEl>
                                        <p:attrNameLst>
                                          <p:attrName>style.rotation</p:attrName>
                                        </p:attrNameLst>
                                      </p:cBhvr>
                                      <p:to>
                                        <p:strVal val="-45.0"/>
                                      </p:to>
                                    </p:set>
                                    <p:anim calcmode="lin" valueType="num">
                                      <p:cBhvr>
                                        <p:cTn id="29" dur="455" fill="hold">
                                          <p:stCondLst>
                                            <p:cond delay="455"/>
                                          </p:stCondLst>
                                        </p:cTn>
                                        <p:tgtEl>
                                          <p:spTgt spid="28"/>
                                        </p:tgtEl>
                                        <p:attrNameLst>
                                          <p:attrName>style.rotation</p:attrName>
                                        </p:attrNameLst>
                                      </p:cBhvr>
                                      <p:tavLst>
                                        <p:tav tm="0">
                                          <p:val>
                                            <p:fltVal val="-45"/>
                                          </p:val>
                                        </p:tav>
                                        <p:tav tm="69900">
                                          <p:val>
                                            <p:fltVal val="45"/>
                                          </p:val>
                                        </p:tav>
                                        <p:tav tm="100000">
                                          <p:val>
                                            <p:fltVal val="0"/>
                                          </p:val>
                                        </p:tav>
                                      </p:tavLst>
                                    </p:anim>
                                    <p:anim calcmode="lin" valueType="num">
                                      <p:cBhvr>
                                        <p:cTn id="30" dur="455" fill="hold">
                                          <p:stCondLst>
                                            <p:cond delay="0"/>
                                          </p:stCondLst>
                                        </p:cTn>
                                        <p:tgtEl>
                                          <p:spTgt spid="28"/>
                                        </p:tgtEl>
                                        <p:attrNameLst>
                                          <p:attrName>ppt_y</p:attrName>
                                        </p:attrNameLst>
                                      </p:cBhvr>
                                      <p:tavLst>
                                        <p:tav tm="0">
                                          <p:val>
                                            <p:strVal val="#ppt_y-1"/>
                                          </p:val>
                                        </p:tav>
                                        <p:tav tm="100000">
                                          <p:val>
                                            <p:strVal val="#ppt_y-(0.354*#ppt_w-0.172*#ppt_h)"/>
                                          </p:val>
                                        </p:tav>
                                      </p:tavLst>
                                    </p:anim>
                                    <p:anim calcmode="lin" valueType="num">
                                      <p:cBhvr>
                                        <p:cTn id="31" dur="156" decel="50000" autoRev="1" fill="hold">
                                          <p:stCondLst>
                                            <p:cond delay="455"/>
                                          </p:stCondLst>
                                        </p:cTn>
                                        <p:tgtEl>
                                          <p:spTgt spid="28"/>
                                        </p:tgtEl>
                                        <p:attrNameLst>
                                          <p:attrName>ppt_y</p:attrName>
                                        </p:attrNameLst>
                                      </p:cBhvr>
                                      <p:tavLst>
                                        <p:tav tm="0">
                                          <p:val>
                                            <p:strVal val="#ppt_y-(0.354*#ppt_w-0.172*#ppt_h)"/>
                                          </p:val>
                                        </p:tav>
                                        <p:tav tm="100000">
                                          <p:val>
                                            <p:strVal val="#ppt_y-(0.354*#ppt_w-0.172*#ppt_h)-#ppt_h/2"/>
                                          </p:val>
                                        </p:tav>
                                      </p:tavLst>
                                    </p:anim>
                                    <p:anim calcmode="lin" valueType="num">
                                      <p:cBhvr>
                                        <p:cTn id="32" dur="136" fill="hold">
                                          <p:stCondLst>
                                            <p:cond delay="864"/>
                                          </p:stCondLst>
                                        </p:cTn>
                                        <p:tgtEl>
                                          <p:spTgt spid="28"/>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58" name="Picture 6" descr="C:\Users\Administrator\素材\2017\7\未标题-2.png"/>
          <p:cNvPicPr>
            <a:picLocks noChangeAspect="1" noChangeArrowheads="1"/>
          </p:cNvPicPr>
          <p:nvPr/>
        </p:nvPicPr>
        <p:blipFill>
          <a:blip r:embed="rId4" cstate="screen">
            <a:alphaModFix amt="50000"/>
          </a:blip>
          <a:srcRect/>
          <a:stretch>
            <a:fillRect/>
          </a:stretch>
        </p:blipFill>
        <p:spPr bwMode="auto">
          <a:xfrm>
            <a:off x="6020936" y="262542"/>
            <a:ext cx="576961" cy="517463"/>
          </a:xfrm>
          <a:prstGeom prst="rect">
            <a:avLst/>
          </a:prstGeom>
          <a:noFill/>
          <a:extLst>
            <a:ext uri="{909E8E84-426E-40DD-AFC4-6F175D3DCCD1}">
              <a14:hiddenFill xmlns:a14="http://schemas.microsoft.com/office/drawing/2010/main">
                <a:solidFill>
                  <a:srgbClr val="FFFFFF"/>
                </a:solidFill>
              </a14:hiddenFill>
            </a:ext>
          </a:extLst>
        </p:spPr>
      </p:pic>
      <p:sp>
        <p:nvSpPr>
          <p:cNvPr id="59" name="Text Placeholder 4"/>
          <p:cNvSpPr txBox="1"/>
          <p:nvPr/>
        </p:nvSpPr>
        <p:spPr>
          <a:xfrm>
            <a:off x="548640" y="466090"/>
            <a:ext cx="5471795" cy="37274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580" b="1" dirty="0">
                <a:solidFill>
                  <a:schemeClr val="accent1"/>
                </a:solidFill>
                <a:latin typeface="+mj-lt"/>
                <a:ea typeface="+mj-lt"/>
                <a:cs typeface="+mj-lt"/>
                <a:sym typeface="+mn-lt"/>
              </a:rPr>
              <a:t>中恒教育</a:t>
            </a:r>
            <a:r>
              <a:rPr lang="en-US" altLang="zh-CN" sz="1580" b="1" dirty="0">
                <a:solidFill>
                  <a:schemeClr val="accent1"/>
                </a:solidFill>
                <a:latin typeface="+mj-lt"/>
                <a:ea typeface="+mj-lt"/>
                <a:cs typeface="+mj-lt"/>
                <a:sym typeface="+mn-lt"/>
              </a:rPr>
              <a:t>——</a:t>
            </a:r>
            <a:r>
              <a:rPr lang="zh-CN" altLang="en-US" sz="1580" b="1" dirty="0">
                <a:solidFill>
                  <a:schemeClr val="accent1"/>
                </a:solidFill>
                <a:latin typeface="+mj-lt"/>
                <a:ea typeface="+mj-lt"/>
                <a:cs typeface="+mj-lt"/>
                <a:sym typeface="+mn-ea"/>
              </a:rPr>
              <a:t>社会主义先行示范区先进经验专题研讨班</a:t>
            </a:r>
            <a:r>
              <a:rPr lang="zh-CN" altLang="en-US" sz="1580" b="1" dirty="0">
                <a:solidFill>
                  <a:schemeClr val="accent1"/>
                </a:solidFill>
                <a:latin typeface="+mj-lt"/>
                <a:ea typeface="+mj-lt"/>
                <a:cs typeface="+mj-lt"/>
                <a:sym typeface="+mn-lt"/>
              </a:rPr>
              <a:t>培训</a:t>
            </a:r>
            <a:endParaRPr lang="zh-CN" altLang="en-US" sz="1580" b="1" dirty="0">
              <a:solidFill>
                <a:schemeClr val="accent1"/>
              </a:solidFill>
              <a:latin typeface="仿宋_GB2312" panose="02010609030101010101" charset="-122"/>
              <a:ea typeface="仿宋_GB2312" panose="02010609030101010101" charset="-122"/>
              <a:cs typeface="+mn-ea"/>
              <a:sym typeface="+mn-lt"/>
            </a:endParaRPr>
          </a:p>
        </p:txBody>
      </p:sp>
      <p:cxnSp>
        <p:nvCxnSpPr>
          <p:cNvPr id="60" name="直接连接符 59"/>
          <p:cNvCxnSpPr/>
          <p:nvPr/>
        </p:nvCxnSpPr>
        <p:spPr>
          <a:xfrm>
            <a:off x="620385" y="837969"/>
            <a:ext cx="5737539"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913130" y="1126490"/>
            <a:ext cx="5207635" cy="706755"/>
          </a:xfrm>
          <a:prstGeom prst="rect">
            <a:avLst/>
          </a:prstGeom>
          <a:noFill/>
        </p:spPr>
        <p:txBody>
          <a:bodyPr wrap="square" rtlCol="0">
            <a:spAutoFit/>
          </a:bodyPr>
          <a:lstStyle/>
          <a:p>
            <a:pPr algn="ctr"/>
            <a:r>
              <a:rPr lang="zh-CN" altLang="en-US" sz="2000" b="1">
                <a:latin typeface="仿宋_GB2312" panose="02010609030101010101" charset="-122"/>
                <a:ea typeface="仿宋_GB2312" panose="02010609030101010101" charset="-122"/>
              </a:rPr>
              <a:t>社会主义先行示范区先进经验专题研讨班（深圳、珠海、广东开班）</a:t>
            </a:r>
          </a:p>
        </p:txBody>
      </p:sp>
      <p:sp>
        <p:nvSpPr>
          <p:cNvPr id="7" name="文本框 6"/>
          <p:cNvSpPr txBox="1"/>
          <p:nvPr/>
        </p:nvSpPr>
        <p:spPr>
          <a:xfrm>
            <a:off x="833120" y="1888490"/>
            <a:ext cx="5523230" cy="1384995"/>
          </a:xfrm>
          <a:prstGeom prst="rect">
            <a:avLst/>
          </a:prstGeom>
          <a:noFill/>
        </p:spPr>
        <p:txBody>
          <a:bodyPr wrap="square" rtlCol="0">
            <a:spAutoFit/>
          </a:bodyPr>
          <a:lstStyle/>
          <a:p>
            <a:r>
              <a:rPr lang="zh-CN" altLang="en-US" sz="1200" dirty="0" smtClean="0">
                <a:latin typeface="仿宋_GB2312" panose="02010609030101010101" charset="-122"/>
                <a:ea typeface="仿宋_GB2312" panose="02010609030101010101" charset="-122"/>
                <a:cs typeface="仿宋_GB2312" panose="02010609030101010101" charset="-122"/>
              </a:rPr>
              <a:t>   敢</a:t>
            </a:r>
            <a:r>
              <a:rPr lang="zh-CN" altLang="en-US" sz="1200" dirty="0">
                <a:latin typeface="仿宋_GB2312" panose="02010609030101010101" charset="-122"/>
                <a:ea typeface="仿宋_GB2312" panose="02010609030101010101" charset="-122"/>
                <a:cs typeface="仿宋_GB2312" panose="02010609030101010101" charset="-122"/>
              </a:rPr>
              <a:t>闯敢试、敢为人先需要全面深化改革。改革开放是</a:t>
            </a:r>
            <a:r>
              <a:rPr lang="zh-CN" altLang="en-US" sz="1200" dirty="0" smtClean="0">
                <a:latin typeface="仿宋_GB2312" panose="02010609030101010101" charset="-122"/>
                <a:ea typeface="仿宋_GB2312" panose="02010609030101010101" charset="-122"/>
                <a:cs typeface="仿宋_GB2312" panose="02010609030101010101" charset="-122"/>
              </a:rPr>
              <a:t>深圳、珠海、广东等地发展</a:t>
            </a:r>
            <a:r>
              <a:rPr lang="zh-CN" altLang="en-US" sz="1200" dirty="0">
                <a:latin typeface="仿宋_GB2312" panose="02010609030101010101" charset="-122"/>
                <a:ea typeface="仿宋_GB2312" panose="02010609030101010101" charset="-122"/>
                <a:cs typeface="仿宋_GB2312" panose="02010609030101010101" charset="-122"/>
              </a:rPr>
              <a:t>的动力之源，也</a:t>
            </a:r>
            <a:r>
              <a:rPr lang="zh-CN" altLang="en-US" sz="1200" dirty="0" smtClean="0">
                <a:latin typeface="仿宋_GB2312" panose="02010609030101010101" charset="-122"/>
                <a:ea typeface="仿宋_GB2312" panose="02010609030101010101" charset="-122"/>
                <a:cs typeface="仿宋_GB2312" panose="02010609030101010101" charset="-122"/>
              </a:rPr>
              <a:t>是最</a:t>
            </a:r>
            <a:r>
              <a:rPr lang="zh-CN" altLang="en-US" sz="1200" dirty="0">
                <a:latin typeface="仿宋_GB2312" panose="02010609030101010101" charset="-122"/>
                <a:ea typeface="仿宋_GB2312" panose="02010609030101010101" charset="-122"/>
                <a:cs typeface="仿宋_GB2312" panose="02010609030101010101" charset="-122"/>
              </a:rPr>
              <a:t>鲜明的特色</a:t>
            </a:r>
            <a:r>
              <a:rPr lang="zh-CN" altLang="en-US" sz="1200" dirty="0" smtClean="0">
                <a:latin typeface="仿宋_GB2312" panose="02010609030101010101" charset="-122"/>
                <a:ea typeface="仿宋_GB2312" panose="02010609030101010101" charset="-122"/>
                <a:cs typeface="仿宋_GB2312" panose="02010609030101010101" charset="-122"/>
              </a:rPr>
              <a:t>。国务院</a:t>
            </a:r>
            <a:r>
              <a:rPr lang="en-US" altLang="zh-CN" sz="1200" dirty="0" smtClean="0">
                <a:latin typeface="仿宋_GB2312" panose="02010609030101010101" charset="-122"/>
                <a:ea typeface="仿宋_GB2312" panose="02010609030101010101" charset="-122"/>
                <a:cs typeface="仿宋_GB2312" panose="02010609030101010101" charset="-122"/>
              </a:rPr>
              <a:t>《</a:t>
            </a:r>
            <a:r>
              <a:rPr lang="zh-CN" altLang="en-US" sz="1200" dirty="0">
                <a:latin typeface="仿宋_GB2312" panose="02010609030101010101" charset="-122"/>
                <a:ea typeface="仿宋_GB2312" panose="02010609030101010101" charset="-122"/>
                <a:cs typeface="仿宋_GB2312" panose="02010609030101010101" charset="-122"/>
              </a:rPr>
              <a:t>关于支持深圳建设中国特色社会主义先行示范区的意见</a:t>
            </a:r>
            <a:r>
              <a:rPr lang="en-US" altLang="zh-CN" sz="1200" dirty="0" smtClean="0">
                <a:latin typeface="仿宋_GB2312" panose="02010609030101010101" charset="-122"/>
                <a:ea typeface="仿宋_GB2312" panose="02010609030101010101" charset="-122"/>
                <a:cs typeface="仿宋_GB2312" panose="02010609030101010101" charset="-122"/>
              </a:rPr>
              <a:t>》</a:t>
            </a:r>
            <a:r>
              <a:rPr lang="zh-CN" altLang="en-US" sz="1200" dirty="0" smtClean="0">
                <a:latin typeface="仿宋_GB2312" panose="02010609030101010101" charset="-122"/>
                <a:ea typeface="仿宋_GB2312" panose="02010609030101010101" charset="-122"/>
                <a:cs typeface="仿宋_GB2312" panose="02010609030101010101" charset="-122"/>
              </a:rPr>
              <a:t>赋予</a:t>
            </a:r>
            <a:r>
              <a:rPr lang="zh-CN" altLang="en-US" sz="1200" dirty="0">
                <a:latin typeface="仿宋_GB2312" panose="02010609030101010101" charset="-122"/>
                <a:ea typeface="仿宋_GB2312" panose="02010609030101010101" charset="-122"/>
                <a:cs typeface="仿宋_GB2312" panose="02010609030101010101" charset="-122"/>
              </a:rPr>
              <a:t>深圳特殊使命。要求深圳建设成为高质量发展高地、法治城市示范、城市文明典范、民生幸福标杆、可持续发展先锋，这是深圳作为中国特色社会主义先行示范区建设的目标和方向。实现这一战略定位，关键在于弘扬敢闯敢试、敢为人先、埋头苦干的特区精神，贯彻落实新发展理念，保持发展定力</a:t>
            </a:r>
            <a:r>
              <a:rPr lang="zh-CN" altLang="en-US" sz="1200" dirty="0" smtClean="0">
                <a:latin typeface="仿宋_GB2312" panose="02010609030101010101" charset="-122"/>
                <a:ea typeface="仿宋_GB2312" panose="02010609030101010101" charset="-122"/>
                <a:cs typeface="仿宋_GB2312" panose="02010609030101010101" charset="-122"/>
              </a:rPr>
              <a:t>。学习发达地区先进经验是进一步深化改革，实现高质量发展的重要途径。</a:t>
            </a:r>
            <a:endParaRPr lang="zh-CN" altLang="en-US" sz="1200" dirty="0">
              <a:latin typeface="仿宋_GB2312" panose="02010609030101010101" charset="-122"/>
              <a:ea typeface="仿宋_GB2312" panose="02010609030101010101" charset="-122"/>
              <a:cs typeface="仿宋_GB2312" panose="02010609030101010101" charset="-122"/>
            </a:endParaRPr>
          </a:p>
        </p:txBody>
      </p:sp>
      <p:sp>
        <p:nvSpPr>
          <p:cNvPr id="8" name="文本框 7"/>
          <p:cNvSpPr txBox="1"/>
          <p:nvPr/>
        </p:nvSpPr>
        <p:spPr>
          <a:xfrm>
            <a:off x="836295" y="3574415"/>
            <a:ext cx="5430520" cy="2092881"/>
          </a:xfrm>
          <a:prstGeom prst="rect">
            <a:avLst/>
          </a:prstGeom>
          <a:noFill/>
        </p:spPr>
        <p:txBody>
          <a:bodyPr wrap="square" rtlCol="0">
            <a:spAutoFit/>
          </a:bodyPr>
          <a:lstStyle/>
          <a:p>
            <a:r>
              <a:rPr lang="zh-CN" altLang="en-US" sz="1600" b="1" dirty="0">
                <a:latin typeface="仿宋_GB2312" panose="02010609030101010101" charset="-122"/>
                <a:ea typeface="仿宋_GB2312" panose="02010609030101010101" charset="-122"/>
                <a:cs typeface="仿宋_GB2312" panose="02010609030101010101" charset="-122"/>
              </a:rPr>
              <a:t>一、培训目标</a:t>
            </a:r>
          </a:p>
          <a:p>
            <a:endParaRPr lang="zh-CN" altLang="en-US" sz="1800" dirty="0">
              <a:latin typeface="仿宋_GB2312" panose="02010609030101010101" charset="-122"/>
              <a:ea typeface="仿宋_GB2312" panose="02010609030101010101" charset="-122"/>
              <a:cs typeface="仿宋_GB2312" panose="02010609030101010101" charset="-122"/>
            </a:endParaRPr>
          </a:p>
          <a:p>
            <a:r>
              <a:rPr lang="zh-CN" altLang="en-US" sz="1200" dirty="0">
                <a:latin typeface="仿宋_GB2312" panose="02010609030101010101" charset="-122"/>
                <a:ea typeface="仿宋_GB2312" panose="02010609030101010101" charset="-122"/>
                <a:cs typeface="仿宋_GB2312" panose="02010609030101010101" charset="-122"/>
              </a:rPr>
              <a:t>坚持中国特色社会主义方向。先行示范区是坚持和发展中国特色社会主义的实践探索和创新，只能在中国特色社会主义道路上先行示范，不能偏离中国特色社会主义方向。同时，在粤港澳大湾区建设的背景下，要消除大湾区建设的制度壁垒，丰富“一国两制”事业发展的实践。</a:t>
            </a:r>
          </a:p>
          <a:p>
            <a:endParaRPr lang="zh-CN" altLang="en-US" sz="1200" dirty="0">
              <a:latin typeface="仿宋_GB2312" panose="02010609030101010101" charset="-122"/>
              <a:ea typeface="仿宋_GB2312" panose="02010609030101010101" charset="-122"/>
              <a:cs typeface="仿宋_GB2312" panose="02010609030101010101" charset="-122"/>
            </a:endParaRPr>
          </a:p>
          <a:p>
            <a:r>
              <a:rPr lang="zh-CN" altLang="en-US" sz="1200" dirty="0">
                <a:latin typeface="仿宋_GB2312" panose="02010609030101010101" charset="-122"/>
                <a:ea typeface="仿宋_GB2312" panose="02010609030101010101" charset="-122"/>
                <a:cs typeface="仿宋_GB2312" panose="02010609030101010101" charset="-122"/>
              </a:rPr>
              <a:t>建设中国特色社会主义先行示范区为深圳和广东改革开放再出发提供了难得的历史机遇，对于中国特色社会主义事业发展、推进国家治理体系与治理能力现代化具有引领作用，对于世界社会主义发展具有启迪意义。</a:t>
            </a:r>
            <a:endParaRPr lang="zh-CN" altLang="en-US" sz="1200" dirty="0">
              <a:latin typeface="仿宋_GB2312" panose="02010609030101010101" charset="-122"/>
              <a:ea typeface="仿宋_GB2312" panose="02010609030101010101" charset="-122"/>
              <a:cs typeface="仿宋_GB2312" panose="02010609030101010101" charset="-122"/>
            </a:endParaRPr>
          </a:p>
        </p:txBody>
      </p:sp>
      <p:sp>
        <p:nvSpPr>
          <p:cNvPr id="9" name="文本框 8"/>
          <p:cNvSpPr txBox="1"/>
          <p:nvPr/>
        </p:nvSpPr>
        <p:spPr>
          <a:xfrm>
            <a:off x="836295" y="5807075"/>
            <a:ext cx="5520055" cy="1045210"/>
          </a:xfrm>
          <a:prstGeom prst="rect">
            <a:avLst/>
          </a:prstGeom>
          <a:noFill/>
        </p:spPr>
        <p:txBody>
          <a:bodyPr wrap="square" rtlCol="0">
            <a:spAutoFit/>
          </a:bodyPr>
          <a:lstStyle/>
          <a:p>
            <a:pPr algn="l"/>
            <a:r>
              <a:rPr lang="zh-CN" altLang="en-US" sz="1600" b="1">
                <a:latin typeface="仿宋_GB2312" panose="02010609030101010101" charset="-122"/>
                <a:ea typeface="仿宋_GB2312" panose="02010609030101010101" charset="-122"/>
                <a:cs typeface="仿宋_GB2312" panose="02010609030101010101" charset="-122"/>
                <a:sym typeface="+mn-ea"/>
              </a:rPr>
              <a:t>二、培训时间</a:t>
            </a:r>
            <a:endParaRPr lang="zh-CN" altLang="en-US" sz="1600" b="1">
              <a:latin typeface="仿宋_GB2312" panose="02010609030101010101" charset="-122"/>
              <a:ea typeface="仿宋_GB2312" panose="02010609030101010101" charset="-122"/>
              <a:cs typeface="仿宋_GB2312" panose="02010609030101010101" charset="-122"/>
            </a:endParaRPr>
          </a:p>
          <a:p>
            <a:pPr algn="l"/>
            <a:endParaRPr lang="zh-CN" altLang="en-US" sz="1600">
              <a:latin typeface="仿宋_GB2312" panose="02010609030101010101" charset="-122"/>
              <a:ea typeface="仿宋_GB2312" panose="02010609030101010101" charset="-122"/>
              <a:cs typeface="仿宋_GB2312" panose="02010609030101010101" charset="-122"/>
            </a:endParaRPr>
          </a:p>
          <a:p>
            <a:pPr algn="l"/>
            <a:r>
              <a:rPr lang="zh-CN" altLang="en-US" sz="1500">
                <a:latin typeface="仿宋_GB2312" panose="02010609030101010101" charset="-122"/>
                <a:ea typeface="仿宋_GB2312" panose="02010609030101010101" charset="-122"/>
                <a:cs typeface="仿宋_GB2312" panose="02010609030101010101" charset="-122"/>
                <a:sym typeface="+mn-ea"/>
              </a:rPr>
              <a:t>   全年1月—12月，提前报名。</a:t>
            </a:r>
            <a:endParaRPr lang="zh-CN" altLang="en-US" sz="1500">
              <a:latin typeface="仿宋_GB2312" panose="02010609030101010101" charset="-122"/>
              <a:ea typeface="仿宋_GB2312" panose="02010609030101010101" charset="-122"/>
              <a:cs typeface="仿宋_GB2312" panose="02010609030101010101" charset="-122"/>
            </a:endParaRPr>
          </a:p>
          <a:p>
            <a:endParaRPr lang="zh-CN" altLang="en-US" sz="1500"/>
          </a:p>
        </p:txBody>
      </p:sp>
      <p:sp>
        <p:nvSpPr>
          <p:cNvPr id="11" name="文本框 10"/>
          <p:cNvSpPr txBox="1"/>
          <p:nvPr/>
        </p:nvSpPr>
        <p:spPr>
          <a:xfrm>
            <a:off x="620395" y="6938010"/>
            <a:ext cx="5647055" cy="1308050"/>
          </a:xfrm>
          <a:prstGeom prst="rect">
            <a:avLst/>
          </a:prstGeom>
          <a:noFill/>
        </p:spPr>
        <p:txBody>
          <a:bodyPr wrap="square" rtlCol="0">
            <a:spAutoFit/>
          </a:bodyPr>
          <a:lstStyle/>
          <a:p>
            <a:r>
              <a:rPr lang="en-US" altLang="zh-CN" sz="1800" dirty="0">
                <a:latin typeface="仿宋_GB2312" panose="02010609030101010101" charset="-122"/>
                <a:ea typeface="仿宋_GB2312" panose="02010609030101010101" charset="-122"/>
                <a:cs typeface="仿宋_GB2312" panose="02010609030101010101" charset="-122"/>
              </a:rPr>
              <a:t>  </a:t>
            </a:r>
            <a:r>
              <a:rPr lang="zh-CN" altLang="en-US" sz="1600" b="1" dirty="0">
                <a:latin typeface="仿宋_GB2312" panose="02010609030101010101" charset="-122"/>
                <a:ea typeface="仿宋_GB2312" panose="02010609030101010101" charset="-122"/>
                <a:cs typeface="仿宋_GB2312" panose="02010609030101010101" charset="-122"/>
              </a:rPr>
              <a:t>三、教学方法</a:t>
            </a:r>
            <a:endParaRPr lang="zh-CN" altLang="en-US" sz="1800" dirty="0">
              <a:latin typeface="仿宋_GB2312" panose="02010609030101010101" charset="-122"/>
              <a:ea typeface="仿宋_GB2312" panose="02010609030101010101" charset="-122"/>
              <a:cs typeface="仿宋_GB2312" panose="02010609030101010101" charset="-122"/>
            </a:endParaRPr>
          </a:p>
          <a:p>
            <a:endParaRPr lang="zh-CN" altLang="en-US" sz="1600" dirty="0">
              <a:latin typeface="仿宋_GB2312" panose="02010609030101010101" charset="-122"/>
              <a:ea typeface="仿宋_GB2312" panose="02010609030101010101" charset="-122"/>
              <a:cs typeface="仿宋_GB2312" panose="02010609030101010101" charset="-122"/>
            </a:endParaRPr>
          </a:p>
          <a:p>
            <a:r>
              <a:rPr lang="zh-CN" altLang="en-US" sz="1500" dirty="0">
                <a:latin typeface="仿宋_GB2312" panose="02010609030101010101" charset="-122"/>
                <a:ea typeface="仿宋_GB2312" panose="02010609030101010101" charset="-122"/>
                <a:cs typeface="仿宋_GB2312" panose="02010609030101010101" charset="-122"/>
              </a:rPr>
              <a:t>课堂讲授、现场体验有机结合起来，灵活运用启发式、引导式、体验式、互动式、访谈式等教学方式，充分发挥教师和学员两个方面的积极性，实现教学相长、学学相长，提升教学效果</a:t>
            </a:r>
            <a:endParaRPr lang="zh-CN" altLang="en-US" sz="1500" dirty="0">
              <a:latin typeface="仿宋_GB2312" panose="02010609030101010101" charset="-122"/>
              <a:ea typeface="仿宋_GB2312" panose="02010609030101010101" charset="-122"/>
              <a:cs typeface="仿宋_GB2312" panose="02010609030101010101" charset="-122"/>
            </a:endParaRPr>
          </a:p>
        </p:txBody>
      </p:sp>
      <p:pic>
        <p:nvPicPr>
          <p:cNvPr id="37" name="Picture 5" descr="C:\Users\Administrator\素材\2017\7\未标题-4.png"/>
          <p:cNvPicPr>
            <a:picLocks noChangeAspect="1" noChangeArrowheads="1"/>
          </p:cNvPicPr>
          <p:nvPr>
            <p:custDataLst>
              <p:tags r:id="rId1"/>
            </p:custDataLst>
          </p:nvPr>
        </p:nvPicPr>
        <p:blipFill rotWithShape="1">
          <a:blip r:embed="rId5" cstate="screen"/>
          <a:srcRect/>
          <a:stretch>
            <a:fillRect/>
          </a:stretch>
        </p:blipFill>
        <p:spPr bwMode="auto">
          <a:xfrm>
            <a:off x="1" y="11423744"/>
            <a:ext cx="6858179" cy="71423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C:\Users\Administrator\素材\2017\7\未标题-3.png"/>
          <p:cNvPicPr>
            <a:picLocks noChangeAspect="1" noChangeArrowheads="1"/>
          </p:cNvPicPr>
          <p:nvPr/>
        </p:nvPicPr>
        <p:blipFill>
          <a:blip r:embed="rId6" cstate="screen"/>
          <a:srcRect/>
          <a:stretch>
            <a:fillRect/>
          </a:stretch>
        </p:blipFill>
        <p:spPr bwMode="auto">
          <a:xfrm>
            <a:off x="44453" y="10928518"/>
            <a:ext cx="1768142" cy="1179617"/>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692785" y="9551670"/>
            <a:ext cx="5365750" cy="845185"/>
          </a:xfrm>
          <a:prstGeom prst="rect">
            <a:avLst/>
          </a:prstGeom>
          <a:noFill/>
        </p:spPr>
        <p:txBody>
          <a:bodyPr wrap="square" rtlCol="0">
            <a:spAutoFit/>
          </a:bodyPr>
          <a:lstStyle/>
          <a:p>
            <a:r>
              <a:rPr lang="zh-CN" altLang="en-US" sz="1600" b="1">
                <a:latin typeface="仿宋_GB2312" panose="02010609030101010101" charset="-122"/>
                <a:ea typeface="仿宋_GB2312" panose="02010609030101010101" charset="-122"/>
              </a:rPr>
              <a:t>四、教学形式</a:t>
            </a:r>
          </a:p>
          <a:p>
            <a:endParaRPr lang="zh-CN" altLang="en-US" sz="1800">
              <a:latin typeface="仿宋_GB2312" panose="02010609030101010101" charset="-122"/>
              <a:ea typeface="仿宋_GB2312" panose="02010609030101010101" charset="-122"/>
            </a:endParaRPr>
          </a:p>
          <a:p>
            <a:r>
              <a:rPr lang="en-US" altLang="zh-CN" sz="1400">
                <a:latin typeface="仿宋_GB2312" panose="02010609030101010101" charset="-122"/>
                <a:ea typeface="仿宋_GB2312" panose="02010609030101010101" charset="-122"/>
              </a:rPr>
              <a:t>  </a:t>
            </a:r>
            <a:r>
              <a:rPr lang="zh-CN" altLang="en-US" sz="1500">
                <a:latin typeface="仿宋_GB2312" panose="02010609030101010101" charset="-122"/>
                <a:ea typeface="仿宋_GB2312" panose="02010609030101010101" charset="-122"/>
              </a:rPr>
              <a:t>专题教学、现场教学、体验教学、情景教学等相结合。</a:t>
            </a:r>
          </a:p>
        </p:txBody>
      </p:sp>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animEffect transition="in" filter="dissolve">
                                      <p:cBhvr>
                                        <p:cTn id="7" dur="500"/>
                                        <p:tgtEl>
                                          <p:spTgt spid="59">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left)">
                                      <p:cBhvr>
                                        <p:cTn id="11" dur="500"/>
                                        <p:tgtEl>
                                          <p:spTgt spid="60"/>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p:cTn id="15" dur="750" fill="hold"/>
                                        <p:tgtEl>
                                          <p:spTgt spid="58"/>
                                        </p:tgtEl>
                                        <p:attrNameLst>
                                          <p:attrName>ppt_w</p:attrName>
                                        </p:attrNameLst>
                                      </p:cBhvr>
                                      <p:tavLst>
                                        <p:tav tm="0">
                                          <p:val>
                                            <p:fltVal val="0"/>
                                          </p:val>
                                        </p:tav>
                                        <p:tav tm="100000">
                                          <p:val>
                                            <p:strVal val="#ppt_w"/>
                                          </p:val>
                                        </p:tav>
                                      </p:tavLst>
                                    </p:anim>
                                    <p:anim calcmode="lin" valueType="num">
                                      <p:cBhvr>
                                        <p:cTn id="16" dur="750" fill="hold"/>
                                        <p:tgtEl>
                                          <p:spTgt spid="58"/>
                                        </p:tgtEl>
                                        <p:attrNameLst>
                                          <p:attrName>ppt_h</p:attrName>
                                        </p:attrNameLst>
                                      </p:cBhvr>
                                      <p:tavLst>
                                        <p:tav tm="0">
                                          <p:val>
                                            <p:fltVal val="0"/>
                                          </p:val>
                                        </p:tav>
                                        <p:tav tm="100000">
                                          <p:val>
                                            <p:strVal val="#ppt_h"/>
                                          </p:val>
                                        </p:tav>
                                      </p:tavLst>
                                    </p:anim>
                                    <p:anim calcmode="lin" valueType="num">
                                      <p:cBhvr>
                                        <p:cTn id="17" dur="750" fill="hold"/>
                                        <p:tgtEl>
                                          <p:spTgt spid="58"/>
                                        </p:tgtEl>
                                        <p:attrNameLst>
                                          <p:attrName>style.rotation</p:attrName>
                                        </p:attrNameLst>
                                      </p:cBhvr>
                                      <p:tavLst>
                                        <p:tav tm="0">
                                          <p:val>
                                            <p:fltVal val="90"/>
                                          </p:val>
                                        </p:tav>
                                        <p:tav tm="100000">
                                          <p:val>
                                            <p:fltVal val="0"/>
                                          </p:val>
                                        </p:tav>
                                      </p:tavLst>
                                    </p:anim>
                                    <p:animEffect transition="in" filter="fade">
                                      <p:cBhvr>
                                        <p:cTn id="18" dur="750"/>
                                        <p:tgtEl>
                                          <p:spTgt spid="58"/>
                                        </p:tgtEl>
                                      </p:cBhvr>
                                    </p:animEffect>
                                  </p:childTnLst>
                                </p:cTn>
                              </p:par>
                            </p:childTnLst>
                          </p:cTn>
                        </p:par>
                        <p:par>
                          <p:cTn id="19" fill="hold">
                            <p:stCondLst>
                              <p:cond delay="2000"/>
                            </p:stCondLst>
                            <p:childTnLst>
                              <p:par>
                                <p:cTn id="20" presetID="16" presetClass="entr" presetSubtype="2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arn(inVertical)">
                                      <p:cBhvr>
                                        <p:cTn id="22" dur="500"/>
                                        <p:tgtEl>
                                          <p:spTgt spid="37"/>
                                        </p:tgtEl>
                                      </p:cBhvr>
                                    </p:animEffect>
                                  </p:childTnLst>
                                </p:cTn>
                              </p:par>
                            </p:childTnLst>
                          </p:cTn>
                        </p:par>
                        <p:par>
                          <p:cTn id="23" fill="hold">
                            <p:stCondLst>
                              <p:cond delay="2500"/>
                            </p:stCondLst>
                            <p:childTnLst>
                              <p:par>
                                <p:cTn id="24" presetID="2" presetClass="entr" presetSubtype="4"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ppt_x"/>
                                          </p:val>
                                        </p:tav>
                                        <p:tav tm="100000">
                                          <p:val>
                                            <p:strVal val="#ppt_x"/>
                                          </p:val>
                                        </p:tav>
                                      </p:tavLst>
                                    </p:anim>
                                    <p:anim calcmode="lin" valueType="num">
                                      <p:cBhvr additive="base">
                                        <p:cTn id="2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029" name="Picture 5" descr="C:\Users\Administrator\素材\2017\7\未标题-4.png"/>
          <p:cNvPicPr>
            <a:picLocks noChangeAspect="1" noChangeArrowheads="1"/>
          </p:cNvPicPr>
          <p:nvPr>
            <p:custDataLst>
              <p:tags r:id="rId1"/>
            </p:custDataLst>
          </p:nvPr>
        </p:nvPicPr>
        <p:blipFill rotWithShape="1">
          <a:blip r:embed="rId5" cstate="screen"/>
          <a:srcRect/>
          <a:stretch>
            <a:fillRect/>
          </a:stretch>
        </p:blipFill>
        <p:spPr bwMode="auto">
          <a:xfrm>
            <a:off x="1" y="11423744"/>
            <a:ext cx="6858179" cy="7142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Administrator\素材\2017\7\未标题-3.png"/>
          <p:cNvPicPr>
            <a:picLocks noChangeAspect="1" noChangeArrowheads="1"/>
          </p:cNvPicPr>
          <p:nvPr/>
        </p:nvPicPr>
        <p:blipFill>
          <a:blip r:embed="rId6" cstate="screen"/>
          <a:srcRect/>
          <a:stretch>
            <a:fillRect/>
          </a:stretch>
        </p:blipFill>
        <p:spPr bwMode="auto">
          <a:xfrm>
            <a:off x="-27302" y="10919628"/>
            <a:ext cx="1768142" cy="1179617"/>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6" descr="C:\Users\Administrator\素材\2017\7\未标题-2.png"/>
          <p:cNvPicPr>
            <a:picLocks noChangeAspect="1" noChangeArrowheads="1"/>
          </p:cNvPicPr>
          <p:nvPr/>
        </p:nvPicPr>
        <p:blipFill>
          <a:blip r:embed="rId7" cstate="screen"/>
          <a:srcRect/>
          <a:stretch>
            <a:fillRect/>
          </a:stretch>
        </p:blipFill>
        <p:spPr bwMode="auto">
          <a:xfrm>
            <a:off x="6020936" y="262542"/>
            <a:ext cx="576961" cy="517463"/>
          </a:xfrm>
          <a:prstGeom prst="rect">
            <a:avLst/>
          </a:prstGeom>
          <a:noFill/>
          <a:extLst>
            <a:ext uri="{909E8E84-426E-40DD-AFC4-6F175D3DCCD1}">
              <a14:hiddenFill xmlns:a14="http://schemas.microsoft.com/office/drawing/2010/main">
                <a:solidFill>
                  <a:srgbClr val="FFFFFF"/>
                </a:solidFill>
              </a14:hiddenFill>
            </a:ext>
          </a:extLst>
        </p:spPr>
      </p:pic>
      <p:sp>
        <p:nvSpPr>
          <p:cNvPr id="59" name="Text Placeholder 4"/>
          <p:cNvSpPr txBox="1"/>
          <p:nvPr/>
        </p:nvSpPr>
        <p:spPr>
          <a:xfrm>
            <a:off x="548640" y="447675"/>
            <a:ext cx="5471795" cy="37274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580" b="1" dirty="0">
                <a:solidFill>
                  <a:schemeClr val="accent1"/>
                </a:solidFill>
                <a:latin typeface="+mj-lt"/>
                <a:ea typeface="+mj-lt"/>
                <a:cs typeface="+mj-lt"/>
                <a:sym typeface="+mn-lt"/>
              </a:rPr>
              <a:t>中恒教育</a:t>
            </a:r>
            <a:r>
              <a:rPr lang="en-US" altLang="zh-CN" sz="1580" b="1" dirty="0">
                <a:solidFill>
                  <a:schemeClr val="accent1"/>
                </a:solidFill>
                <a:latin typeface="+mj-lt"/>
                <a:ea typeface="+mj-lt"/>
                <a:cs typeface="+mj-lt"/>
                <a:sym typeface="+mn-lt"/>
              </a:rPr>
              <a:t>——</a:t>
            </a:r>
            <a:r>
              <a:rPr lang="zh-CN" altLang="en-US" sz="1580" b="1" dirty="0">
                <a:solidFill>
                  <a:schemeClr val="accent1"/>
                </a:solidFill>
                <a:latin typeface="+mj-lt"/>
                <a:ea typeface="+mj-lt"/>
                <a:cs typeface="+mj-lt"/>
                <a:sym typeface="+mn-ea"/>
              </a:rPr>
              <a:t>社会主义先行示范区先进经验专题研讨班</a:t>
            </a:r>
            <a:r>
              <a:rPr lang="zh-CN" altLang="en-US" sz="1580" b="1" dirty="0">
                <a:solidFill>
                  <a:schemeClr val="accent1"/>
                </a:solidFill>
                <a:latin typeface="+mj-lt"/>
                <a:ea typeface="+mj-lt"/>
                <a:cs typeface="+mj-lt"/>
                <a:sym typeface="+mn-lt"/>
              </a:rPr>
              <a:t>培训</a:t>
            </a:r>
            <a:endParaRPr lang="zh-CN" altLang="en-US" sz="1580" b="1" dirty="0">
              <a:solidFill>
                <a:schemeClr val="accent1"/>
              </a:solidFill>
              <a:latin typeface="微软雅黑" panose="020B0503020204020204" charset="-122"/>
              <a:ea typeface="微软雅黑" panose="020B0503020204020204" charset="-122"/>
              <a:cs typeface="微软雅黑" panose="020B0503020204020204" charset="-122"/>
              <a:sym typeface="+mn-lt"/>
            </a:endParaRPr>
          </a:p>
        </p:txBody>
      </p:sp>
      <p:cxnSp>
        <p:nvCxnSpPr>
          <p:cNvPr id="60" name="直接连接符 59"/>
          <p:cNvCxnSpPr/>
          <p:nvPr/>
        </p:nvCxnSpPr>
        <p:spPr>
          <a:xfrm>
            <a:off x="620385" y="837969"/>
            <a:ext cx="5737539"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404495" y="960120"/>
            <a:ext cx="603885" cy="547370"/>
            <a:chOff x="-541263" y="-9477503"/>
            <a:chExt cx="1120974" cy="842780"/>
          </a:xfrm>
        </p:grpSpPr>
        <p:sp>
          <p:nvSpPr>
            <p:cNvPr id="13" name="平行四边形 12"/>
            <p:cNvSpPr/>
            <p:nvPr/>
          </p:nvSpPr>
          <p:spPr>
            <a:xfrm>
              <a:off x="-541263" y="-9477503"/>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i="1" dirty="0">
                <a:cs typeface="+mn-ea"/>
                <a:sym typeface="+mn-lt"/>
              </a:endParaRPr>
            </a:p>
          </p:txBody>
        </p:sp>
        <p:sp>
          <p:nvSpPr>
            <p:cNvPr id="14" name="文本框 9"/>
            <p:cNvSpPr txBox="1"/>
            <p:nvPr/>
          </p:nvSpPr>
          <p:spPr>
            <a:xfrm>
              <a:off x="-487088" y="-9339598"/>
              <a:ext cx="1066799" cy="567068"/>
            </a:xfrm>
            <a:prstGeom prst="rect">
              <a:avLst/>
            </a:prstGeom>
            <a:noFill/>
          </p:spPr>
          <p:txBody>
            <a:bodyPr wrap="square" rtlCol="0">
              <a:spAutoFit/>
            </a:bodyPr>
            <a:lstStyle/>
            <a:p>
              <a:pPr algn="l"/>
              <a:r>
                <a:rPr lang="en-US" altLang="zh-CN" sz="1800" i="1" dirty="0">
                  <a:solidFill>
                    <a:schemeClr val="bg1"/>
                  </a:solidFill>
                  <a:cs typeface="+mn-ea"/>
                  <a:sym typeface="+mn-lt"/>
                </a:rPr>
                <a:t>01</a:t>
              </a:r>
              <a:endParaRPr lang="zh-CN" altLang="en-US" sz="1800" i="1" dirty="0">
                <a:solidFill>
                  <a:schemeClr val="bg1"/>
                </a:solidFill>
                <a:cs typeface="+mn-ea"/>
                <a:sym typeface="+mn-lt"/>
              </a:endParaRPr>
            </a:p>
          </p:txBody>
        </p:sp>
      </p:grpSp>
      <p:grpSp>
        <p:nvGrpSpPr>
          <p:cNvPr id="24" name="组合 23"/>
          <p:cNvGrpSpPr/>
          <p:nvPr/>
        </p:nvGrpSpPr>
        <p:grpSpPr>
          <a:xfrm>
            <a:off x="880110" y="969010"/>
            <a:ext cx="5478145" cy="779780"/>
            <a:chOff x="4590542" y="1044927"/>
            <a:chExt cx="5734100" cy="781151"/>
          </a:xfrm>
        </p:grpSpPr>
        <p:sp>
          <p:nvSpPr>
            <p:cNvPr id="25" name="矩形 24"/>
            <p:cNvSpPr/>
            <p:nvPr/>
          </p:nvSpPr>
          <p:spPr>
            <a:xfrm>
              <a:off x="4590542" y="1044927"/>
              <a:ext cx="5560319" cy="781151"/>
            </a:xfrm>
            <a:prstGeom prst="rect">
              <a:avLst/>
            </a:prstGeom>
            <a:ln w="15875">
              <a:noFill/>
            </a:ln>
          </p:spPr>
          <p:txBody>
            <a:bodyPr wrap="square" lIns="51436" tIns="25718" rIns="51436" bIns="25718">
              <a:spAutoFit/>
            </a:bodyPr>
            <a:lstStyle/>
            <a:p>
              <a:pPr algn="ctr"/>
              <a:r>
                <a:rPr lang="en-US" altLang="zh-CN" sz="1575" b="1" dirty="0">
                  <a:solidFill>
                    <a:srgbClr val="C00000"/>
                  </a:solidFill>
                  <a:latin typeface="微软雅黑" panose="020B0503020204020204" charset="-122"/>
                  <a:ea typeface="微软雅黑" panose="020B0503020204020204" charset="-122"/>
                  <a:cs typeface="微软雅黑" panose="020B0503020204020204" charset="-122"/>
                  <a:sym typeface="+mn-ea"/>
                </a:rPr>
                <a:t>   </a:t>
              </a:r>
              <a:r>
                <a:rPr lang="zh-CN" altLang="en-US" sz="1575" b="1">
                  <a:solidFill>
                    <a:srgbClr val="C00000"/>
                  </a:solidFill>
                  <a:latin typeface="微软雅黑" panose="020B0503020204020204" charset="-122"/>
                  <a:ea typeface="微软雅黑" panose="020B0503020204020204" charset="-122"/>
                  <a:cs typeface="微软雅黑" panose="020B0503020204020204" charset="-122"/>
                  <a:sym typeface="+mn-ea"/>
                </a:rPr>
                <a:t>社会主义先行示范区先进经验专题研讨班</a:t>
              </a:r>
            </a:p>
            <a:p>
              <a:pPr algn="ctr"/>
              <a:r>
                <a:rPr lang="zh-CN" altLang="en-US" sz="1575" b="1">
                  <a:solidFill>
                    <a:srgbClr val="C00000"/>
                  </a:solidFill>
                  <a:latin typeface="微软雅黑" panose="020B0503020204020204" charset="-122"/>
                  <a:ea typeface="微软雅黑" panose="020B0503020204020204" charset="-122"/>
                  <a:cs typeface="微软雅黑" panose="020B0503020204020204" charset="-122"/>
                  <a:sym typeface="+mn-ea"/>
                </a:rPr>
                <a:t>（深圳、珠海、广东开班）</a:t>
              </a:r>
              <a:endParaRPr lang="zh-CN" altLang="en-US" sz="1575" b="1">
                <a:solidFill>
                  <a:srgbClr val="C00000"/>
                </a:solidFill>
                <a:latin typeface="微软雅黑" panose="020B0503020204020204" charset="-122"/>
                <a:ea typeface="微软雅黑" panose="020B0503020204020204" charset="-122"/>
                <a:cs typeface="微软雅黑" panose="020B0503020204020204" charset="-122"/>
              </a:endParaRPr>
            </a:p>
            <a:p>
              <a:endParaRPr lang="zh-CN" altLang="en-US" sz="1575" b="1" dirty="0">
                <a:solidFill>
                  <a:srgbClr val="C00000"/>
                </a:solidFill>
                <a:latin typeface="微软雅黑" panose="020B0503020204020204" charset="-122"/>
                <a:ea typeface="微软雅黑" panose="020B0503020204020204" charset="-122"/>
                <a:cs typeface="微软雅黑" panose="020B0503020204020204" charset="-122"/>
                <a:sym typeface="+mn-lt"/>
              </a:endParaRPr>
            </a:p>
          </p:txBody>
        </p:sp>
        <p:sp>
          <p:nvSpPr>
            <p:cNvPr id="26" name="平行四边形 25"/>
            <p:cNvSpPr/>
            <p:nvPr/>
          </p:nvSpPr>
          <p:spPr>
            <a:xfrm>
              <a:off x="4620853" y="1044927"/>
              <a:ext cx="5703789"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1436" tIns="25718" rIns="51436" bIns="25718" rtlCol="0" anchor="ctr"/>
            <a:lstStyle/>
            <a:p>
              <a:endParaRPr lang="en-US" altLang="zh-CN" sz="1125" b="1" dirty="0">
                <a:solidFill>
                  <a:schemeClr val="accent1"/>
                </a:solidFill>
                <a:cs typeface="+mn-ea"/>
                <a:sym typeface="+mn-ea"/>
              </a:endParaRPr>
            </a:p>
          </p:txBody>
        </p:sp>
      </p:grpSp>
      <p:graphicFrame>
        <p:nvGraphicFramePr>
          <p:cNvPr id="2" name="表格 1"/>
          <p:cNvGraphicFramePr/>
          <p:nvPr>
            <p:custDataLst>
              <p:tags r:id="rId2"/>
            </p:custDataLst>
            <p:extLst>
              <p:ext uri="{D42A27DB-BD31-4B8C-83A1-F6EECF244321}">
                <p14:modId xmlns:p14="http://schemas.microsoft.com/office/powerpoint/2010/main" val="3173338563"/>
              </p:ext>
            </p:extLst>
          </p:nvPr>
        </p:nvGraphicFramePr>
        <p:xfrm>
          <a:off x="490855" y="1839595"/>
          <a:ext cx="5982653" cy="8489315"/>
        </p:xfrm>
        <a:graphic>
          <a:graphicData uri="http://schemas.openxmlformats.org/drawingml/2006/table">
            <a:tbl>
              <a:tblPr firstRow="1" bandRow="1">
                <a:tableStyleId>{5940675A-B579-460E-94D1-54222C63F5DA}</a:tableStyleId>
              </a:tblPr>
              <a:tblGrid>
                <a:gridCol w="555625"/>
                <a:gridCol w="576580"/>
                <a:gridCol w="4850448"/>
              </a:tblGrid>
              <a:tr h="530860">
                <a:tc>
                  <a:txBody>
                    <a:bodyPr/>
                    <a:lstStyle/>
                    <a:p>
                      <a:pPr indent="0" algn="ctr">
                        <a:buNone/>
                      </a:pPr>
                      <a:r>
                        <a:rPr lang="en-US" sz="1600" b="1" dirty="0" err="1">
                          <a:solidFill>
                            <a:srgbClr val="000000"/>
                          </a:solidFill>
                          <a:latin typeface="仿宋_GB2312" panose="02010609030101010101" charset="-122"/>
                          <a:ea typeface="仿宋_GB2312" panose="02010609030101010101" charset="-122"/>
                          <a:cs typeface="仿宋_GB2312" panose="02010609030101010101" charset="-122"/>
                        </a:rPr>
                        <a:t>日期</a:t>
                      </a:r>
                      <a:endParaRPr lang="en-US" altLang="en-US" sz="1600" b="1" dirty="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lgn="ctr">
                        <a:buNone/>
                      </a:pPr>
                      <a:r>
                        <a:rPr lang="en-US" sz="1600" b="1">
                          <a:solidFill>
                            <a:srgbClr val="000000"/>
                          </a:solidFill>
                          <a:latin typeface="仿宋_GB2312" panose="02010609030101010101" charset="-122"/>
                          <a:ea typeface="仿宋_GB2312" panose="02010609030101010101" charset="-122"/>
                          <a:cs typeface="仿宋_GB2312" panose="02010609030101010101" charset="-122"/>
                        </a:rPr>
                        <a:t>时间</a:t>
                      </a:r>
                      <a:endParaRPr lang="en-US" altLang="en-US" sz="1600" b="1">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lgn="ctr">
                        <a:buNone/>
                      </a:pPr>
                      <a:r>
                        <a:rPr lang="en-US" sz="1600" b="1">
                          <a:solidFill>
                            <a:srgbClr val="000000"/>
                          </a:solidFill>
                          <a:latin typeface="仿宋_GB2312" panose="02010609030101010101" charset="-122"/>
                          <a:ea typeface="仿宋_GB2312" panose="02010609030101010101" charset="-122"/>
                          <a:cs typeface="仿宋_GB2312" panose="02010609030101010101" charset="-122"/>
                        </a:rPr>
                        <a:t>教学内容及活动安排</a:t>
                      </a:r>
                      <a:endParaRPr lang="en-US" altLang="en-US" sz="1600" b="1">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495300">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D1</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全天</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a:solidFill>
                            <a:srgbClr val="000000"/>
                          </a:solidFill>
                          <a:latin typeface="仿宋_GB2312" panose="02010609030101010101" charset="-122"/>
                          <a:ea typeface="仿宋_GB2312" panose="02010609030101010101" charset="-122"/>
                          <a:cs typeface="仿宋_GB2312" panose="02010609030101010101" charset="-122"/>
                        </a:rPr>
                        <a:t> 报到：</a:t>
                      </a:r>
                      <a:r>
                        <a:rPr lang="en-US" sz="1500" b="0">
                          <a:solidFill>
                            <a:srgbClr val="000000"/>
                          </a:solidFill>
                          <a:latin typeface="仿宋_GB2312" panose="02010609030101010101" charset="-122"/>
                          <a:ea typeface="仿宋_GB2312" panose="02010609030101010101" charset="-122"/>
                          <a:cs typeface="仿宋_GB2312" panose="02010609030101010101" charset="-122"/>
                        </a:rPr>
                        <a:t>深圳市全天报到，安排接站</a:t>
                      </a:r>
                      <a:endParaRPr lang="en-US" altLang="en-US" sz="1500" b="1">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660400">
                <a:tc rowSpan="2">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D2</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上午</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dirty="0">
                          <a:solidFill>
                            <a:srgbClr val="000000"/>
                          </a:solidFill>
                          <a:latin typeface="仿宋_GB2312" panose="02010609030101010101" charset="-122"/>
                          <a:ea typeface="仿宋_GB2312" panose="02010609030101010101" charset="-122"/>
                          <a:cs typeface="仿宋_GB2312" panose="02010609030101010101" charset="-122"/>
                        </a:rPr>
                        <a:t> 1.开班仪式：</a:t>
                      </a:r>
                      <a:r>
                        <a:rPr lang="en-US" sz="1500" b="0" dirty="0">
                          <a:solidFill>
                            <a:srgbClr val="000000"/>
                          </a:solidFill>
                          <a:latin typeface="仿宋_GB2312" panose="02010609030101010101" charset="-122"/>
                          <a:ea typeface="仿宋_GB2312" panose="02010609030101010101" charset="-122"/>
                          <a:cs typeface="仿宋_GB2312" panose="02010609030101010101" charset="-122"/>
                        </a:rPr>
                        <a:t>奏国歌；培训班带班领导讲话；</a:t>
                      </a:r>
                      <a:r>
                        <a:rPr lang="en-US" sz="1500" b="0" dirty="0" smtClean="0">
                          <a:solidFill>
                            <a:srgbClr val="000000"/>
                          </a:solidFill>
                          <a:latin typeface="仿宋_GB2312" panose="02010609030101010101" charset="-122"/>
                          <a:ea typeface="仿宋_GB2312" panose="02010609030101010101" charset="-122"/>
                          <a:cs typeface="仿宋_GB2312" panose="02010609030101010101" charset="-122"/>
                        </a:rPr>
                        <a:t>授班旗</a:t>
                      </a:r>
                      <a:r>
                        <a:rPr lang="en-US" sz="1500" b="0" dirty="0" smtClean="0">
                          <a:solidFill>
                            <a:srgbClr val="FF0000"/>
                          </a:solidFill>
                          <a:latin typeface="仿宋_GB2312" panose="02010609030101010101" charset="-122"/>
                          <a:ea typeface="仿宋_GB2312" panose="02010609030101010101" charset="-122"/>
                          <a:cs typeface="仿宋_GB2312" panose="02010609030101010101" charset="-122"/>
                        </a:rPr>
                        <a:t>等</a:t>
                      </a:r>
                      <a:endParaRPr lang="en-US" sz="1500" b="0" dirty="0">
                        <a:solidFill>
                          <a:srgbClr val="FF0000"/>
                        </a:solidFill>
                        <a:latin typeface="仿宋_GB2312" panose="02010609030101010101" charset="-122"/>
                        <a:ea typeface="仿宋_GB2312" panose="02010609030101010101" charset="-122"/>
                        <a:cs typeface="仿宋_GB2312" panose="02010609030101010101" charset="-122"/>
                      </a:endParaRPr>
                    </a:p>
                    <a:p>
                      <a:pPr indent="0">
                        <a:buNone/>
                      </a:pPr>
                      <a:r>
                        <a:rPr lang="en-US" sz="1500" b="0" dirty="0">
                          <a:solidFill>
                            <a:srgbClr val="000000"/>
                          </a:solidFill>
                          <a:latin typeface="仿宋_GB2312" panose="02010609030101010101" charset="-122"/>
                          <a:ea typeface="仿宋_GB2312" panose="02010609030101010101" charset="-122"/>
                          <a:cs typeface="仿宋_GB2312" panose="02010609030101010101" charset="-122"/>
                        </a:rPr>
                        <a:t> </a:t>
                      </a:r>
                      <a:r>
                        <a:rPr lang="en-US" sz="1500" b="1" dirty="0">
                          <a:solidFill>
                            <a:srgbClr val="000000"/>
                          </a:solidFill>
                          <a:latin typeface="仿宋_GB2312" panose="02010609030101010101" charset="-122"/>
                          <a:ea typeface="仿宋_GB2312" panose="02010609030101010101" charset="-122"/>
                          <a:cs typeface="仿宋_GB2312" panose="02010609030101010101" charset="-122"/>
                        </a:rPr>
                        <a:t>2.专题教学：</a:t>
                      </a:r>
                      <a:r>
                        <a:rPr lang="en-US" sz="1500" b="0" dirty="0">
                          <a:solidFill>
                            <a:srgbClr val="000000"/>
                          </a:solidFill>
                          <a:latin typeface="仿宋_GB2312" panose="02010609030101010101" charset="-122"/>
                          <a:ea typeface="仿宋_GB2312" panose="02010609030101010101" charset="-122"/>
                          <a:cs typeface="仿宋_GB2312" panose="02010609030101010101" charset="-122"/>
                        </a:rPr>
                        <a:t>《</a:t>
                      </a:r>
                      <a:r>
                        <a:rPr lang="en-US" sz="1500" b="0" dirty="0" err="1">
                          <a:solidFill>
                            <a:srgbClr val="000000"/>
                          </a:solidFill>
                          <a:latin typeface="仿宋_GB2312" panose="02010609030101010101" charset="-122"/>
                          <a:ea typeface="仿宋_GB2312" panose="02010609030101010101" charset="-122"/>
                          <a:cs typeface="仿宋_GB2312" panose="02010609030101010101" charset="-122"/>
                        </a:rPr>
                        <a:t>十九届五中全会精神解读</a:t>
                      </a:r>
                      <a:r>
                        <a:rPr lang="en-US" sz="1500" b="0" dirty="0">
                          <a:solidFill>
                            <a:srgbClr val="000000"/>
                          </a:solidFill>
                          <a:latin typeface="仿宋_GB2312" panose="02010609030101010101" charset="-122"/>
                          <a:ea typeface="仿宋_GB2312" panose="02010609030101010101" charset="-122"/>
                          <a:cs typeface="仿宋_GB2312" panose="02010609030101010101" charset="-122"/>
                        </a:rPr>
                        <a:t>》</a:t>
                      </a:r>
                      <a:endParaRPr lang="en-US" altLang="en-US" sz="1500" b="1" dirty="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76200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下午</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dirty="0">
                          <a:latin typeface="仿宋_GB2312" panose="02010609030101010101" charset="-122"/>
                          <a:ea typeface="仿宋_GB2312" panose="02010609030101010101" charset="-122"/>
                          <a:cs typeface="仿宋_GB2312" panose="02010609030101010101" charset="-122"/>
                        </a:rPr>
                        <a:t> 1.现场教学：</a:t>
                      </a:r>
                      <a:r>
                        <a:rPr lang="en-US" sz="1500" b="0" dirty="0">
                          <a:latin typeface="仿宋_GB2312" panose="02010609030101010101" charset="-122"/>
                          <a:ea typeface="仿宋_GB2312" panose="02010609030101010101" charset="-122"/>
                          <a:cs typeface="仿宋_GB2312" panose="02010609030101010101" charset="-122"/>
                        </a:rPr>
                        <a:t>深圳莲花山邓小平纪念园</a:t>
                      </a:r>
                    </a:p>
                    <a:p>
                      <a:pPr indent="0">
                        <a:buNone/>
                      </a:pPr>
                      <a:r>
                        <a:rPr lang="en-US" sz="1500" b="0" dirty="0">
                          <a:latin typeface="仿宋_GB2312" panose="02010609030101010101" charset="-122"/>
                          <a:ea typeface="仿宋_GB2312" panose="02010609030101010101" charset="-122"/>
                          <a:cs typeface="仿宋_GB2312" panose="02010609030101010101" charset="-122"/>
                        </a:rPr>
                        <a:t> </a:t>
                      </a:r>
                      <a:r>
                        <a:rPr lang="en-US" sz="1500" b="1" dirty="0">
                          <a:latin typeface="仿宋_GB2312" panose="02010609030101010101" charset="-122"/>
                          <a:ea typeface="仿宋_GB2312" panose="02010609030101010101" charset="-122"/>
                          <a:cs typeface="仿宋_GB2312" panose="02010609030101010101" charset="-122"/>
                        </a:rPr>
                        <a:t>2.现场教学：</a:t>
                      </a:r>
                      <a:r>
                        <a:rPr lang="en-US" sz="1500" b="0" dirty="0">
                          <a:latin typeface="仿宋_GB2312" panose="02010609030101010101" charset="-122"/>
                          <a:ea typeface="仿宋_GB2312" panose="02010609030101010101" charset="-122"/>
                          <a:cs typeface="仿宋_GB2312" panose="02010609030101010101" charset="-122"/>
                        </a:rPr>
                        <a:t>邓小平铜像</a:t>
                      </a:r>
                    </a:p>
                    <a:p>
                      <a:pPr indent="0">
                        <a:buNone/>
                      </a:pPr>
                      <a:r>
                        <a:rPr lang="en-US" sz="1500" b="0" dirty="0">
                          <a:latin typeface="仿宋_GB2312" panose="02010609030101010101" charset="-122"/>
                          <a:ea typeface="仿宋_GB2312" panose="02010609030101010101" charset="-122"/>
                          <a:cs typeface="仿宋_GB2312" panose="02010609030101010101" charset="-122"/>
                        </a:rPr>
                        <a:t> </a:t>
                      </a:r>
                      <a:r>
                        <a:rPr lang="en-US" sz="1500" b="1" dirty="0">
                          <a:latin typeface="仿宋_GB2312" panose="02010609030101010101" charset="-122"/>
                          <a:ea typeface="仿宋_GB2312" panose="02010609030101010101" charset="-122"/>
                          <a:cs typeface="仿宋_GB2312" panose="02010609030101010101" charset="-122"/>
                        </a:rPr>
                        <a:t>3.现场教学：</a:t>
                      </a:r>
                      <a:r>
                        <a:rPr lang="en-US" sz="1500" b="0" dirty="0">
                          <a:solidFill>
                            <a:srgbClr val="000000"/>
                          </a:solidFill>
                          <a:latin typeface="仿宋_GB2312" panose="02010609030101010101" charset="-122"/>
                          <a:ea typeface="仿宋_GB2312" panose="02010609030101010101" charset="-122"/>
                          <a:cs typeface="仿宋_GB2312" panose="02010609030101010101" charset="-122"/>
                        </a:rPr>
                        <a:t>改革开放30周年纪念园</a:t>
                      </a:r>
                      <a:endParaRPr lang="en-US" altLang="en-US" sz="1500" b="1" dirty="0">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609600">
                <a:tc rowSpan="2">
                  <a:txBody>
                    <a:bodyPr/>
                    <a:lstStyle/>
                    <a:p>
                      <a:pPr indent="0" algn="ctr">
                        <a:buNone/>
                      </a:pPr>
                      <a:r>
                        <a:rPr lang="en-US" sz="1500" b="0">
                          <a:latin typeface="仿宋_GB2312" panose="02010609030101010101" charset="-122"/>
                          <a:ea typeface="仿宋_GB2312" panose="02010609030101010101" charset="-122"/>
                          <a:cs typeface="仿宋_GB2312" panose="02010609030101010101" charset="-122"/>
                        </a:rPr>
                        <a:t>D3</a:t>
                      </a:r>
                      <a:endParaRPr lang="en-US" altLang="en-US" sz="1500" b="0">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上午</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a:solidFill>
                            <a:srgbClr val="000000"/>
                          </a:solidFill>
                          <a:latin typeface="仿宋_GB2312" panose="02010609030101010101" charset="-122"/>
                          <a:ea typeface="仿宋_GB2312" panose="02010609030101010101" charset="-122"/>
                          <a:cs typeface="仿宋_GB2312" panose="02010609030101010101" charset="-122"/>
                        </a:rPr>
                        <a:t> 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：大潮起珠江——广东改革开放40周年展览馆</a:t>
                      </a:r>
                      <a:endParaRPr lang="en-US" altLang="en-US" sz="1500" b="1">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71120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下午</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a:latin typeface="仿宋_GB2312" panose="02010609030101010101" charset="-122"/>
                          <a:ea typeface="仿宋_GB2312" panose="02010609030101010101" charset="-122"/>
                          <a:cs typeface="仿宋_GB2312" panose="02010609030101010101" charset="-122"/>
                        </a:rPr>
                        <a:t> 1.现场教学：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《深圳前海蛇口自贸区》</a:t>
                      </a:r>
                    </a:p>
                    <a:p>
                      <a:pPr indent="0">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 </a:t>
                      </a:r>
                      <a:r>
                        <a:rPr lang="en-US" sz="1500" b="1">
                          <a:latin typeface="仿宋_GB2312" panose="02010609030101010101" charset="-122"/>
                          <a:ea typeface="仿宋_GB2312" panose="02010609030101010101" charset="-122"/>
                          <a:cs typeface="仿宋_GB2312" panose="02010609030101010101" charset="-122"/>
                        </a:rPr>
                        <a:t>2.现场教学：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《前海石》乘车前往珠海，晚上住宿珠海</a:t>
                      </a:r>
                      <a:endParaRPr lang="en-US" altLang="en-US" sz="1500" b="1">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711200">
                <a:tc rowSpan="2">
                  <a:txBody>
                    <a:bodyPr/>
                    <a:lstStyle/>
                    <a:p>
                      <a:pPr indent="0" algn="ctr">
                        <a:buNone/>
                      </a:pPr>
                      <a:r>
                        <a:rPr lang="en-US" sz="1500" b="0">
                          <a:latin typeface="仿宋_GB2312" panose="02010609030101010101" charset="-122"/>
                          <a:ea typeface="仿宋_GB2312" panose="02010609030101010101" charset="-122"/>
                          <a:cs typeface="仿宋_GB2312" panose="02010609030101010101" charset="-122"/>
                        </a:rPr>
                        <a:t>D4</a:t>
                      </a:r>
                      <a:endParaRPr lang="en-US" altLang="en-US" sz="1500" b="0">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上午</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a:solidFill>
                            <a:srgbClr val="000000"/>
                          </a:solidFill>
                          <a:latin typeface="仿宋_GB2312" panose="02010609030101010101" charset="-122"/>
                          <a:ea typeface="仿宋_GB2312" panose="02010609030101010101" charset="-122"/>
                          <a:cs typeface="仿宋_GB2312" panose="02010609030101010101" charset="-122"/>
                        </a:rPr>
                        <a:t> 1.现场教学：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苏兆征故居陈列馆</a:t>
                      </a:r>
                    </a:p>
                    <a:p>
                      <a:pPr indent="0">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 </a:t>
                      </a:r>
                      <a:r>
                        <a:rPr lang="en-US" sz="1500" b="1">
                          <a:solidFill>
                            <a:srgbClr val="000000"/>
                          </a:solidFill>
                          <a:latin typeface="仿宋_GB2312" panose="02010609030101010101" charset="-122"/>
                          <a:ea typeface="仿宋_GB2312" panose="02010609030101010101" charset="-122"/>
                          <a:cs typeface="仿宋_GB2312" panose="02010609030101010101" charset="-122"/>
                        </a:rPr>
                        <a:t>2.现场教学：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淇澳白石街</a:t>
                      </a:r>
                      <a:endParaRPr lang="en-US" altLang="en-US" sz="1500" b="1">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88900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下午</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a:solidFill>
                            <a:srgbClr val="000000"/>
                          </a:solidFill>
                          <a:latin typeface="仿宋_GB2312" panose="02010609030101010101" charset="-122"/>
                          <a:ea typeface="仿宋_GB2312" panose="02010609030101010101" charset="-122"/>
                          <a:cs typeface="仿宋_GB2312" panose="02010609030101010101" charset="-122"/>
                        </a:rPr>
                        <a:t> 1.现场教学：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斗门小濠涌红色教育基地</a:t>
                      </a:r>
                    </a:p>
                    <a:p>
                      <a:pPr indent="0">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 </a:t>
                      </a:r>
                      <a:r>
                        <a:rPr lang="en-US" sz="1500" b="1">
                          <a:solidFill>
                            <a:srgbClr val="000000"/>
                          </a:solidFill>
                          <a:latin typeface="仿宋_GB2312" panose="02010609030101010101" charset="-122"/>
                          <a:ea typeface="仿宋_GB2312" panose="02010609030101010101" charset="-122"/>
                          <a:cs typeface="仿宋_GB2312" panose="02010609030101010101" charset="-122"/>
                        </a:rPr>
                        <a:t>2.现场教学：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斗门区革命斗争纪念馆</a:t>
                      </a:r>
                    </a:p>
                    <a:p>
                      <a:pPr indent="0">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 </a:t>
                      </a:r>
                      <a:r>
                        <a:rPr lang="en-US" sz="1500" b="1">
                          <a:solidFill>
                            <a:srgbClr val="000000"/>
                          </a:solidFill>
                          <a:latin typeface="仿宋_GB2312" panose="02010609030101010101" charset="-122"/>
                          <a:ea typeface="仿宋_GB2312" panose="02010609030101010101" charset="-122"/>
                          <a:cs typeface="仿宋_GB2312" panose="02010609030101010101" charset="-122"/>
                        </a:rPr>
                        <a:t>3.现场教学：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斗门革命烈士纪念碑</a:t>
                      </a:r>
                      <a:endParaRPr lang="en-US" altLang="en-US" sz="1500" b="1">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609600">
                <a:tc rowSpan="2">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D5</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上午</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a:latin typeface="仿宋_GB2312" panose="02010609030101010101" charset="-122"/>
                          <a:ea typeface="仿宋_GB2312" panose="02010609030101010101" charset="-122"/>
                          <a:cs typeface="仿宋_GB2312" panose="02010609030101010101" charset="-122"/>
                        </a:rPr>
                        <a:t> 1.现场教学：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林伟民与中国早期工人运动史迹陈列馆</a:t>
                      </a:r>
                    </a:p>
                    <a:p>
                      <a:pPr indent="0">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 </a:t>
                      </a:r>
                      <a:r>
                        <a:rPr lang="en-US" sz="1500" b="1">
                          <a:solidFill>
                            <a:srgbClr val="000000"/>
                          </a:solidFill>
                          <a:latin typeface="仿宋_GB2312" panose="02010609030101010101" charset="-122"/>
                          <a:ea typeface="仿宋_GB2312" panose="02010609030101010101" charset="-122"/>
                          <a:cs typeface="仿宋_GB2312" panose="02010609030101010101" charset="-122"/>
                        </a:rPr>
                        <a:t>2.现场教学：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三灶岛侵华日军罪行遗迹</a:t>
                      </a:r>
                      <a:endParaRPr lang="en-US" altLang="en-US" sz="1500" b="1">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58420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下午</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a:latin typeface="仿宋_GB2312" panose="02010609030101010101" charset="-122"/>
                          <a:ea typeface="仿宋_GB2312" panose="02010609030101010101" charset="-122"/>
                          <a:cs typeface="仿宋_GB2312" panose="02010609030101010101" charset="-122"/>
                        </a:rPr>
                        <a:t> 1.现场教学：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参观“润都制药”展厅</a:t>
                      </a:r>
                    </a:p>
                    <a:p>
                      <a:pPr indent="0">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 </a:t>
                      </a:r>
                      <a:r>
                        <a:rPr lang="en-US" sz="1500" b="1">
                          <a:solidFill>
                            <a:srgbClr val="000000"/>
                          </a:solidFill>
                          <a:latin typeface="仿宋_GB2312" panose="02010609030101010101" charset="-122"/>
                          <a:ea typeface="仿宋_GB2312" panose="02010609030101010101" charset="-122"/>
                          <a:cs typeface="仿宋_GB2312" panose="02010609030101010101" charset="-122"/>
                        </a:rPr>
                        <a:t>2.现场教学：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参观“汤臣倍健”透明工厂、科技馆</a:t>
                      </a:r>
                      <a:endParaRPr lang="en-US" altLang="en-US" sz="1500" b="1">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647700">
                <a:tc rowSpan="2">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D6</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上午</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dirty="0">
                          <a:latin typeface="仿宋_GB2312" panose="02010609030101010101" charset="-122"/>
                          <a:ea typeface="仿宋_GB2312" panose="02010609030101010101" charset="-122"/>
                          <a:cs typeface="仿宋_GB2312" panose="02010609030101010101" charset="-122"/>
                        </a:rPr>
                        <a:t> </a:t>
                      </a:r>
                      <a:r>
                        <a:rPr lang="en-US" sz="1500" b="1" dirty="0" err="1">
                          <a:latin typeface="仿宋_GB2312" panose="02010609030101010101" charset="-122"/>
                          <a:ea typeface="仿宋_GB2312" panose="02010609030101010101" charset="-122"/>
                          <a:cs typeface="仿宋_GB2312" panose="02010609030101010101" charset="-122"/>
                        </a:rPr>
                        <a:t>现场教学：</a:t>
                      </a:r>
                      <a:r>
                        <a:rPr lang="en-US" sz="1500" b="0" dirty="0" err="1">
                          <a:solidFill>
                            <a:srgbClr val="000000"/>
                          </a:solidFill>
                          <a:latin typeface="仿宋_GB2312" panose="02010609030101010101" charset="-122"/>
                          <a:ea typeface="仿宋_GB2312" panose="02010609030101010101" charset="-122"/>
                          <a:cs typeface="仿宋_GB2312" panose="02010609030101010101" charset="-122"/>
                        </a:rPr>
                        <a:t>参观“格力电器”工厂</a:t>
                      </a:r>
                      <a:endParaRPr lang="en-US" sz="1500" b="0" dirty="0">
                        <a:solidFill>
                          <a:srgbClr val="000000"/>
                        </a:solidFill>
                        <a:latin typeface="仿宋_GB2312" panose="02010609030101010101" charset="-122"/>
                        <a:ea typeface="仿宋_GB2312" panose="02010609030101010101" charset="-122"/>
                        <a:cs typeface="仿宋_GB2312" panose="02010609030101010101" charset="-122"/>
                      </a:endParaRPr>
                    </a:p>
                    <a:p>
                      <a:pPr indent="0">
                        <a:buNone/>
                      </a:pPr>
                      <a:r>
                        <a:rPr lang="en-US" sz="1500" b="0" dirty="0">
                          <a:solidFill>
                            <a:srgbClr val="000000"/>
                          </a:solidFill>
                          <a:latin typeface="仿宋_GB2312" panose="02010609030101010101" charset="-122"/>
                          <a:ea typeface="仿宋_GB2312" panose="02010609030101010101" charset="-122"/>
                          <a:cs typeface="仿宋_GB2312" panose="02010609030101010101" charset="-122"/>
                        </a:rPr>
                        <a:t>（</a:t>
                      </a:r>
                      <a:r>
                        <a:rPr lang="en-US" sz="1500" b="0" dirty="0" err="1">
                          <a:solidFill>
                            <a:srgbClr val="000000"/>
                          </a:solidFill>
                          <a:latin typeface="仿宋_GB2312" panose="02010609030101010101" charset="-122"/>
                          <a:ea typeface="仿宋_GB2312" panose="02010609030101010101" charset="-122"/>
                          <a:cs typeface="仿宋_GB2312" panose="02010609030101010101" charset="-122"/>
                        </a:rPr>
                        <a:t>走总书记路线：格力电热水杯+格力管理模式+</a:t>
                      </a:r>
                      <a:r>
                        <a:rPr lang="en-US" sz="1500" b="0" dirty="0" err="1" smtClean="0">
                          <a:solidFill>
                            <a:srgbClr val="000000"/>
                          </a:solidFill>
                          <a:latin typeface="仿宋_GB2312" panose="02010609030101010101" charset="-122"/>
                          <a:ea typeface="仿宋_GB2312" panose="02010609030101010101" charset="-122"/>
                          <a:cs typeface="仿宋_GB2312" panose="02010609030101010101" charset="-122"/>
                        </a:rPr>
                        <a:t>科技展厅</a:t>
                      </a:r>
                      <a:r>
                        <a:rPr lang="en-US" sz="1500" b="0" dirty="0" smtClean="0">
                          <a:solidFill>
                            <a:srgbClr val="000000"/>
                          </a:solidFill>
                          <a:latin typeface="仿宋_GB2312" panose="02010609030101010101" charset="-122"/>
                          <a:ea typeface="仿宋_GB2312" panose="02010609030101010101" charset="-122"/>
                          <a:cs typeface="仿宋_GB2312" panose="02010609030101010101" charset="-122"/>
                        </a:rPr>
                        <a:t>  +</a:t>
                      </a:r>
                      <a:r>
                        <a:rPr lang="en-US" sz="1500" b="0" dirty="0" err="1">
                          <a:solidFill>
                            <a:srgbClr val="000000"/>
                          </a:solidFill>
                          <a:latin typeface="仿宋_GB2312" panose="02010609030101010101" charset="-122"/>
                          <a:ea typeface="仿宋_GB2312" panose="02010609030101010101" charset="-122"/>
                          <a:cs typeface="仿宋_GB2312" panose="02010609030101010101" charset="-122"/>
                        </a:rPr>
                        <a:t>生产线参观</a:t>
                      </a:r>
                      <a:r>
                        <a:rPr lang="en-US" sz="1500" b="0" dirty="0">
                          <a:solidFill>
                            <a:srgbClr val="000000"/>
                          </a:solidFill>
                          <a:latin typeface="仿宋_GB2312" panose="02010609030101010101" charset="-122"/>
                          <a:ea typeface="仿宋_GB2312" panose="02010609030101010101" charset="-122"/>
                          <a:cs typeface="仿宋_GB2312" panose="02010609030101010101" charset="-122"/>
                        </a:rPr>
                        <a:t>）</a:t>
                      </a:r>
                      <a:endParaRPr lang="en-US" altLang="en-US" sz="1500" b="1" dirty="0">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698500">
                <a:tc vMerge="1">
                  <a:txBody>
                    <a:bodyPr/>
                    <a:lstStyle/>
                    <a:p>
                      <a:endParaRPr lang="zh-CN"/>
                    </a:p>
                  </a:txBody>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下午</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dirty="0">
                          <a:solidFill>
                            <a:srgbClr val="000000"/>
                          </a:solidFill>
                          <a:latin typeface="仿宋_GB2312" panose="02010609030101010101" charset="-122"/>
                          <a:ea typeface="仿宋_GB2312" panose="02010609030101010101" charset="-122"/>
                          <a:cs typeface="仿宋_GB2312" panose="02010609030101010101" charset="-122"/>
                        </a:rPr>
                        <a:t> 1.</a:t>
                      </a:r>
                      <a:r>
                        <a:rPr lang="en-US" sz="1500" b="1" dirty="0">
                          <a:latin typeface="仿宋_GB2312" panose="02010609030101010101" charset="-122"/>
                          <a:ea typeface="仿宋_GB2312" panose="02010609030101010101" charset="-122"/>
                          <a:cs typeface="仿宋_GB2312" panose="02010609030101010101" charset="-122"/>
                        </a:rPr>
                        <a:t>现场教学：</a:t>
                      </a:r>
                      <a:r>
                        <a:rPr lang="en-US" sz="1500" b="0" dirty="0">
                          <a:solidFill>
                            <a:srgbClr val="000000"/>
                          </a:solidFill>
                          <a:latin typeface="仿宋_GB2312" panose="02010609030101010101" charset="-122"/>
                          <a:ea typeface="仿宋_GB2312" panose="02010609030101010101" charset="-122"/>
                          <a:cs typeface="仿宋_GB2312" panose="02010609030101010101" charset="-122"/>
                        </a:rPr>
                        <a:t>参观“罗西尼”工厂展厅</a:t>
                      </a:r>
                    </a:p>
                    <a:p>
                      <a:pPr indent="0">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 </a:t>
                      </a:r>
                      <a:r>
                        <a:rPr lang="en-US" sz="1500" b="1">
                          <a:solidFill>
                            <a:srgbClr val="000000"/>
                          </a:solidFill>
                          <a:latin typeface="仿宋_GB2312" panose="02010609030101010101" charset="-122"/>
                          <a:ea typeface="仿宋_GB2312" panose="02010609030101010101" charset="-122"/>
                          <a:cs typeface="仿宋_GB2312" panose="02010609030101010101" charset="-122"/>
                        </a:rPr>
                        <a:t>2.现场教学：</a:t>
                      </a:r>
                      <a:r>
                        <a:rPr lang="en-US" sz="1500" b="0">
                          <a:solidFill>
                            <a:srgbClr val="000000"/>
                          </a:solidFill>
                          <a:latin typeface="仿宋_GB2312" panose="02010609030101010101" charset="-122"/>
                          <a:ea typeface="仿宋_GB2312" panose="02010609030101010101" charset="-122"/>
                          <a:cs typeface="仿宋_GB2312" panose="02010609030101010101" charset="-122"/>
                        </a:rPr>
                        <a:t>参观“横琴自贸区”展厅</a:t>
                      </a:r>
                    </a:p>
                    <a:p>
                      <a:pPr indent="0">
                        <a:buNone/>
                      </a:pPr>
                      <a:r>
                        <a:rPr lang="en-US" sz="1500" b="0" dirty="0">
                          <a:solidFill>
                            <a:srgbClr val="000000"/>
                          </a:solidFill>
                          <a:latin typeface="仿宋_GB2312" panose="02010609030101010101" charset="-122"/>
                          <a:ea typeface="仿宋_GB2312" panose="02010609030101010101" charset="-122"/>
                          <a:cs typeface="仿宋_GB2312" panose="02010609030101010101" charset="-122"/>
                        </a:rPr>
                        <a:t> </a:t>
                      </a:r>
                      <a:r>
                        <a:rPr lang="en-US" sz="1500" b="1" dirty="0">
                          <a:latin typeface="仿宋_GB2312" panose="02010609030101010101" charset="-122"/>
                          <a:ea typeface="仿宋_GB2312" panose="02010609030101010101" charset="-122"/>
                          <a:cs typeface="仿宋_GB2312" panose="02010609030101010101" charset="-122"/>
                        </a:rPr>
                        <a:t>3.</a:t>
                      </a:r>
                      <a:r>
                        <a:rPr lang="en-US" sz="1500" b="1" dirty="0">
                          <a:solidFill>
                            <a:srgbClr val="000000"/>
                          </a:solidFill>
                          <a:latin typeface="仿宋_GB2312" panose="02010609030101010101" charset="-122"/>
                          <a:ea typeface="仿宋_GB2312" panose="02010609030101010101" charset="-122"/>
                          <a:cs typeface="仿宋_GB2312" panose="02010609030101010101" charset="-122"/>
                        </a:rPr>
                        <a:t>现场教学：</a:t>
                      </a:r>
                      <a:r>
                        <a:rPr lang="en-US" sz="1500" b="0" dirty="0">
                          <a:solidFill>
                            <a:srgbClr val="000000"/>
                          </a:solidFill>
                          <a:latin typeface="仿宋_GB2312" panose="02010609030101010101" charset="-122"/>
                          <a:ea typeface="仿宋_GB2312" panose="02010609030101010101" charset="-122"/>
                          <a:cs typeface="仿宋_GB2312" panose="02010609030101010101" charset="-122"/>
                        </a:rPr>
                        <a:t>参观“港珠澳大桥”</a:t>
                      </a:r>
                      <a:endParaRPr lang="en-US" altLang="en-US" sz="1500" b="1" dirty="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r h="541655">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D7</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lgn="ctr">
                        <a:buNone/>
                      </a:pPr>
                      <a:r>
                        <a:rPr lang="en-US" sz="1500" b="0">
                          <a:solidFill>
                            <a:srgbClr val="000000"/>
                          </a:solidFill>
                          <a:latin typeface="仿宋_GB2312" panose="02010609030101010101" charset="-122"/>
                          <a:ea typeface="仿宋_GB2312" panose="02010609030101010101" charset="-122"/>
                          <a:cs typeface="仿宋_GB2312" panose="02010609030101010101" charset="-122"/>
                        </a:rPr>
                        <a:t>全天</a:t>
                      </a:r>
                      <a:endParaRPr lang="en-US" altLang="en-US" sz="1500" b="0">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c>
                  <a:txBody>
                    <a:bodyPr/>
                    <a:lstStyle/>
                    <a:p>
                      <a:pPr indent="0">
                        <a:buNone/>
                      </a:pPr>
                      <a:r>
                        <a:rPr lang="en-US" sz="1500" b="1">
                          <a:solidFill>
                            <a:srgbClr val="000000"/>
                          </a:solidFill>
                          <a:latin typeface="仿宋_GB2312" panose="02010609030101010101" charset="-122"/>
                          <a:ea typeface="仿宋_GB2312" panose="02010609030101010101" charset="-122"/>
                          <a:cs typeface="仿宋_GB2312" panose="02010609030101010101" charset="-122"/>
                        </a:rPr>
                        <a:t> 返程：</a:t>
                      </a:r>
                      <a:r>
                        <a:rPr lang="en-US" sz="1500" b="0">
                          <a:solidFill>
                            <a:srgbClr val="000000"/>
                          </a:solidFill>
                          <a:latin typeface="仿宋_GB2312" panose="02010609030101010101" charset="-122"/>
                          <a:ea typeface="仿宋_GB2312" panose="02010609030101010101" charset="-122"/>
                          <a:cs typeface="仿宋_GB2312" panose="02010609030101010101" charset="-122"/>
                        </a:rPr>
                        <a:t>珠海返程，安排送站 </a:t>
                      </a:r>
                      <a:endParaRPr lang="en-US" altLang="en-US" sz="1500" b="1">
                        <a:solidFill>
                          <a:srgbClr val="000000"/>
                        </a:solidFill>
                        <a:latin typeface="仿宋_GB2312" panose="02010609030101010101" charset="-122"/>
                        <a:ea typeface="仿宋_GB2312" panose="02010609030101010101" charset="-122"/>
                        <a:cs typeface="仿宋_GB2312" panose="02010609030101010101" charset="-122"/>
                      </a:endParaRPr>
                    </a:p>
                  </a:txBody>
                  <a:tcPr marL="0" marR="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AFAFA"/>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barn(inVertical)">
                                      <p:cBhvr>
                                        <p:cTn id="7" dur="500"/>
                                        <p:tgtEl>
                                          <p:spTgt spid="1029"/>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59">
                                            <p:txEl>
                                              <p:pRg st="0" end="0"/>
                                            </p:txEl>
                                          </p:spTgt>
                                        </p:tgtEl>
                                        <p:attrNameLst>
                                          <p:attrName>style.visibility</p:attrName>
                                        </p:attrNameLst>
                                      </p:cBhvr>
                                      <p:to>
                                        <p:strVal val="visible"/>
                                      </p:to>
                                    </p:set>
                                    <p:animEffect transition="in" filter="dissolve">
                                      <p:cBhvr>
                                        <p:cTn id="16" dur="500"/>
                                        <p:tgtEl>
                                          <p:spTgt spid="59">
                                            <p:txEl>
                                              <p:pRg st="0" end="0"/>
                                            </p:txEl>
                                          </p:spTgt>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left)">
                                      <p:cBhvr>
                                        <p:cTn id="20" dur="500"/>
                                        <p:tgtEl>
                                          <p:spTgt spid="60"/>
                                        </p:tgtEl>
                                      </p:cBhvr>
                                    </p:animEffect>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p:cTn id="24" dur="750" fill="hold"/>
                                        <p:tgtEl>
                                          <p:spTgt spid="58"/>
                                        </p:tgtEl>
                                        <p:attrNameLst>
                                          <p:attrName>ppt_w</p:attrName>
                                        </p:attrNameLst>
                                      </p:cBhvr>
                                      <p:tavLst>
                                        <p:tav tm="0">
                                          <p:val>
                                            <p:fltVal val="0"/>
                                          </p:val>
                                        </p:tav>
                                        <p:tav tm="100000">
                                          <p:val>
                                            <p:strVal val="#ppt_w"/>
                                          </p:val>
                                        </p:tav>
                                      </p:tavLst>
                                    </p:anim>
                                    <p:anim calcmode="lin" valueType="num">
                                      <p:cBhvr>
                                        <p:cTn id="25" dur="750" fill="hold"/>
                                        <p:tgtEl>
                                          <p:spTgt spid="58"/>
                                        </p:tgtEl>
                                        <p:attrNameLst>
                                          <p:attrName>ppt_h</p:attrName>
                                        </p:attrNameLst>
                                      </p:cBhvr>
                                      <p:tavLst>
                                        <p:tav tm="0">
                                          <p:val>
                                            <p:fltVal val="0"/>
                                          </p:val>
                                        </p:tav>
                                        <p:tav tm="100000">
                                          <p:val>
                                            <p:strVal val="#ppt_h"/>
                                          </p:val>
                                        </p:tav>
                                      </p:tavLst>
                                    </p:anim>
                                    <p:anim calcmode="lin" valueType="num">
                                      <p:cBhvr>
                                        <p:cTn id="26" dur="750" fill="hold"/>
                                        <p:tgtEl>
                                          <p:spTgt spid="58"/>
                                        </p:tgtEl>
                                        <p:attrNameLst>
                                          <p:attrName>style.rotation</p:attrName>
                                        </p:attrNameLst>
                                      </p:cBhvr>
                                      <p:tavLst>
                                        <p:tav tm="0">
                                          <p:val>
                                            <p:fltVal val="90"/>
                                          </p:val>
                                        </p:tav>
                                        <p:tav tm="100000">
                                          <p:val>
                                            <p:fltVal val="0"/>
                                          </p:val>
                                        </p:tav>
                                      </p:tavLst>
                                    </p:anim>
                                    <p:animEffect transition="in" filter="fade">
                                      <p:cBhvr>
                                        <p:cTn id="27" dur="750"/>
                                        <p:tgtEl>
                                          <p:spTgt spid="58"/>
                                        </p:tgtEl>
                                      </p:cBhvr>
                                    </p:animEffect>
                                  </p:childTnLst>
                                </p:cTn>
                              </p:par>
                            </p:childTnLst>
                          </p:cTn>
                        </p:par>
                        <p:par>
                          <p:cTn id="28" fill="hold">
                            <p:stCondLst>
                              <p:cond delay="3000"/>
                            </p:stCondLst>
                            <p:childTnLst>
                              <p:par>
                                <p:cTn id="29" presetID="2" presetClass="entr" presetSubtype="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1+#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1"/>
  <p:tag name="ISPRING_SCORM_RATE_QUIZZES" val="0"/>
  <p:tag name="ISPRING_SCORM_PASSING_SCORE" val="2.777778"/>
  <p:tag name="ISPRING_ULTRA_SCORM_COURSE_ID" val="3FB6435A-F929-40CF-8266-772A03DA564D"/>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眼界PPT\PPT\1265"/>
  <p:tag name="ISPRING_PRESENTATION_TITLE" val="2489"/>
  <p:tag name="COMMONDATA" val="eyJoZGlkIjoiYTZlYjM2M2UyZWUwNTVlOGVkMDg0MjEyMWRmYzMxMzUifQ=="/>
  <p:tag name="KSO_WPP_MARK_KEY" val="798e80bd-8a6e-4b70-9ba0-044ad9f63121"/>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124.7806682392547,&quot;width&quot;:10800.281736934781}"/>
</p:tagLst>
</file>

<file path=ppt/tags/tag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124.7806682392547,&quot;width&quot;:10800.281736934781}"/>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cd5fc3b1-48d2-42a4-871c-37ad9b9103e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自定义 20">
      <a:dk1>
        <a:sysClr val="windowText" lastClr="000000"/>
      </a:dk1>
      <a:lt1>
        <a:sysClr val="window" lastClr="FFFFFF"/>
      </a:lt1>
      <a:dk2>
        <a:srgbClr val="696464"/>
      </a:dk2>
      <a:lt2>
        <a:srgbClr val="E9E5DC"/>
      </a:lt2>
      <a:accent1>
        <a:srgbClr val="CC0000"/>
      </a:accent1>
      <a:accent2>
        <a:srgbClr val="595959"/>
      </a:accent2>
      <a:accent3>
        <a:srgbClr val="CC0000"/>
      </a:accent3>
      <a:accent4>
        <a:srgbClr val="595959"/>
      </a:accent4>
      <a:accent5>
        <a:srgbClr val="CC0000"/>
      </a:accent5>
      <a:accent6>
        <a:srgbClr val="595959"/>
      </a:accent6>
      <a:hlink>
        <a:srgbClr val="CC9900"/>
      </a:hlink>
      <a:folHlink>
        <a:srgbClr val="96A9A9"/>
      </a:folHlink>
    </a:clrScheme>
    <a:fontScheme name="frn0o3ru">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a:blip xmlns:r="http://schemas.openxmlformats.org/officeDocument/2006/relationships" r:embed="rId1"/>
          <a:stretch>
            <a:fillRect/>
          </a:stretch>
        </a:blipFill>
        <a:ln>
          <a:solidFill>
            <a:schemeClr val="accent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632</Words>
  <Application>Microsoft Office PowerPoint</Application>
  <PresentationFormat>自定义</PresentationFormat>
  <Paragraphs>75</Paragraphs>
  <Slides>3</Slides>
  <Notes>3</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第一PPT，www.1ppt.com​</vt:lpstr>
      <vt:lpstr>自定义设计方案</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党建工作汇报</dc:title>
  <dc:creator>第一PPT</dc:creator>
  <cp:keywords>www.1ppt.com</cp:keywords>
  <dc:description>www.1ppt.com</dc:description>
  <cp:lastModifiedBy>China</cp:lastModifiedBy>
  <cp:revision>389</cp:revision>
  <dcterms:created xsi:type="dcterms:W3CDTF">2016-04-02T23:55:00Z</dcterms:created>
  <dcterms:modified xsi:type="dcterms:W3CDTF">2022-10-24T04:17:49Z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91BF8736AC7C41E1BAB4CE0860633DD2</vt:lpwstr>
  </property>
  <property fmtid="{D5CDD505-2E9C-101B-9397-08002B2CF9AE}" pid="3" name="KSOProductBuildVer">
    <vt:lpwstr>2052-11.1.0.11636</vt:lpwstr>
  </property>
</Properties>
</file>